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94" r:id="rId23"/>
    <p:sldId id="295" r:id="rId24"/>
    <p:sldId id="296" r:id="rId25"/>
    <p:sldId id="278" r:id="rId26"/>
    <p:sldId id="297" r:id="rId27"/>
    <p:sldId id="298" r:id="rId28"/>
    <p:sldId id="299" r:id="rId29"/>
    <p:sldId id="300" r:id="rId30"/>
    <p:sldId id="283" r:id="rId31"/>
    <p:sldId id="282" r:id="rId32"/>
    <p:sldId id="284" r:id="rId33"/>
    <p:sldId id="285" r:id="rId34"/>
    <p:sldId id="286" r:id="rId35"/>
    <p:sldId id="287" r:id="rId36"/>
    <p:sldId id="288" r:id="rId37"/>
    <p:sldId id="289" r:id="rId38"/>
    <p:sldId id="290" r:id="rId39"/>
    <p:sldId id="291" r:id="rId40"/>
    <p:sldId id="292" r:id="rId41"/>
    <p:sldId id="293"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notesMaster" Target="notesMasters/notesMaster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59"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660"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661"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662"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3"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664"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‹Nº›</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048582" name="Title 1"/>
          <p:cNvSpPr>
            <a:spLocks noGrp="1"/>
          </p:cNvSpPr>
          <p:nvPr>
            <p:ph type="ctrTitle"/>
          </p:nvPr>
        </p:nvSpPr>
        <p:spPr>
          <a:xfrm>
            <a:off x="2417779" y="802298"/>
            <a:ext cx="8637073" cy="2541431"/>
          </a:xfrm>
        </p:spPr>
        <p:txBody>
          <a:bodyPr bIns="0" anchor="b">
            <a:normAutofit fontScale="90000"/>
          </a:bodyPr>
          <a:lstStyle>
            <a:lvl1pPr algn="l">
              <a:defRPr sz="6600"/>
            </a:lvl1pPr>
          </a:lstStyle>
          <a:p>
            <a:r>
              <a:rPr lang="es-ES"/>
              <a:t>Haga clic para modificar el estilo de título del patrón</a:t>
            </a:r>
            <a:endParaRPr lang="en-US" dirty="0"/>
          </a:p>
        </p:txBody>
      </p:sp>
      <p:sp>
        <p:nvSpPr>
          <p:cNvPr id="104858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1048584" name="Date Placeholder 3"/>
          <p:cNvSpPr>
            <a:spLocks noGrp="1"/>
          </p:cNvSpPr>
          <p:nvPr>
            <p:ph type="dt" sz="half" idx="10"/>
          </p:nvPr>
        </p:nvSpPr>
        <p:spPr/>
        <p:txBody>
          <a:bodyPr/>
          <a:lstStyle/>
          <a:p>
            <a:fld id="{226CB2FE-3527-4AA4-8220-9CC42CFB1CBA}" type="datetimeFigureOut">
              <a:rPr lang="es-PE" smtClean="0"/>
              <a:t>12/12/2022</a:t>
            </a:fld>
            <a:endParaRPr lang="es-PE"/>
          </a:p>
        </p:txBody>
      </p:sp>
      <p:sp>
        <p:nvSpPr>
          <p:cNvPr id="1048585" name="Footer Placeholder 4"/>
          <p:cNvSpPr>
            <a:spLocks noGrp="1"/>
          </p:cNvSpPr>
          <p:nvPr>
            <p:ph type="ftr" sz="quarter" idx="11"/>
          </p:nvPr>
        </p:nvSpPr>
        <p:spPr>
          <a:xfrm>
            <a:off x="2416500" y="329307"/>
            <a:ext cx="4973915" cy="309201"/>
          </a:xfrm>
        </p:spPr>
        <p:txBody>
          <a:bodyPr/>
          <a:lstStyle/>
          <a:p>
            <a:endParaRPr lang="es-PE"/>
          </a:p>
        </p:txBody>
      </p:sp>
      <p:sp>
        <p:nvSpPr>
          <p:cNvPr id="1048586" name="Slide Number Placeholder 5"/>
          <p:cNvSpPr>
            <a:spLocks noGrp="1"/>
          </p:cNvSpPr>
          <p:nvPr>
            <p:ph type="sldNum" sz="quarter" idx="12"/>
          </p:nvPr>
        </p:nvSpPr>
        <p:spPr>
          <a:xfrm>
            <a:off x="1437664" y="798973"/>
            <a:ext cx="811019" cy="503578"/>
          </a:xfrm>
        </p:spPr>
        <p:txBody>
          <a:bodyPr/>
          <a:lstStyle/>
          <a:p>
            <a:fld id="{09BDD8A5-5F58-4B8B-8C23-173E7A8E87BD}" type="slidenum">
              <a:rPr lang="es-PE" smtClean="0"/>
              <a:t>‹Nº›</a:t>
            </a:fld>
            <a:endParaRPr lang="es-PE"/>
          </a:p>
        </p:txBody>
      </p:sp>
      <p:cxnSp>
        <p:nvCxnSpPr>
          <p:cNvPr id="3145729" name="Straight Connector 14"/>
          <p:cNvCxnSpPr>
            <a:cxnSpLocks/>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1048648" name="Title 1"/>
          <p:cNvSpPr>
            <a:spLocks noGrp="1"/>
          </p:cNvSpPr>
          <p:nvPr>
            <p:ph type="title"/>
          </p:nvPr>
        </p:nvSpPr>
        <p:spPr/>
        <p:txBody>
          <a:bodyPr/>
          <a:lstStyle/>
          <a:p>
            <a:r>
              <a:rPr lang="es-ES"/>
              <a:t>Haga clic para modificar el estilo de título del patrón</a:t>
            </a:r>
            <a:endParaRPr lang="en-US" dirty="0"/>
          </a:p>
        </p:txBody>
      </p:sp>
      <p:sp>
        <p:nvSpPr>
          <p:cNvPr id="1048649"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048650" name="Date Placeholder 3"/>
          <p:cNvSpPr>
            <a:spLocks noGrp="1"/>
          </p:cNvSpPr>
          <p:nvPr>
            <p:ph type="dt" sz="half" idx="10"/>
          </p:nvPr>
        </p:nvSpPr>
        <p:spPr/>
        <p:txBody>
          <a:bodyPr/>
          <a:lstStyle/>
          <a:p>
            <a:fld id="{226CB2FE-3527-4AA4-8220-9CC42CFB1CBA}" type="datetimeFigureOut">
              <a:rPr lang="es-PE" smtClean="0"/>
              <a:t>12/12/2022</a:t>
            </a:fld>
            <a:endParaRPr lang="es-PE"/>
          </a:p>
        </p:txBody>
      </p:sp>
      <p:sp>
        <p:nvSpPr>
          <p:cNvPr id="1048651" name="Footer Placeholder 4"/>
          <p:cNvSpPr>
            <a:spLocks noGrp="1"/>
          </p:cNvSpPr>
          <p:nvPr>
            <p:ph type="ftr" sz="quarter" idx="11"/>
          </p:nvPr>
        </p:nvSpPr>
        <p:spPr/>
        <p:txBody>
          <a:bodyPr/>
          <a:lstStyle/>
          <a:p>
            <a:endParaRPr lang="es-PE"/>
          </a:p>
        </p:txBody>
      </p:sp>
      <p:sp>
        <p:nvSpPr>
          <p:cNvPr id="1048652" name="Slide Number Placeholder 5"/>
          <p:cNvSpPr>
            <a:spLocks noGrp="1"/>
          </p:cNvSpPr>
          <p:nvPr>
            <p:ph type="sldNum" sz="quarter" idx="12"/>
          </p:nvPr>
        </p:nvSpPr>
        <p:spPr/>
        <p:txBody>
          <a:bodyPr/>
          <a:lstStyle/>
          <a:p>
            <a:fld id="{09BDD8A5-5F58-4B8B-8C23-173E7A8E87BD}" type="slidenum">
              <a:rPr lang="es-PE" smtClean="0"/>
              <a:t>‹Nº›</a:t>
            </a:fld>
            <a:endParaRPr lang="es-PE"/>
          </a:p>
        </p:txBody>
      </p:sp>
      <p:cxnSp>
        <p:nvCxnSpPr>
          <p:cNvPr id="3145737" name="Straight Connector 25"/>
          <p:cNvCxnSpPr>
            <a:cxnSpLocks/>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1048627" name="Vertical Title 1"/>
          <p:cNvSpPr>
            <a:spLocks noGrp="1"/>
          </p:cNvSpPr>
          <p:nvPr>
            <p:ph type="title" orient="vert"/>
          </p:nvPr>
        </p:nvSpPr>
        <p:spPr>
          <a:xfrm>
            <a:off x="9439111" y="798973"/>
            <a:ext cx="1615742" cy="4659889"/>
          </a:xfrm>
        </p:spPr>
        <p:txBody>
          <a:bodyPr vert="eaVert"/>
          <a:lstStyle>
            <a:lvl1pPr algn="l"/>
          </a:lstStyle>
          <a:p>
            <a:r>
              <a:rPr lang="es-ES"/>
              <a:t>Haga clic para modificar el estilo de título del patrón</a:t>
            </a:r>
            <a:endParaRPr lang="en-US" dirty="0"/>
          </a:p>
        </p:txBody>
      </p:sp>
      <p:sp>
        <p:nvSpPr>
          <p:cNvPr id="1048628" name="Vertical Text Placeholder 2"/>
          <p:cNvSpPr>
            <a:spLocks noGrp="1"/>
          </p:cNvSpPr>
          <p:nvPr>
            <p:ph type="body" orient="vert" idx="1"/>
          </p:nvPr>
        </p:nvSpPr>
        <p:spPr>
          <a:xfrm>
            <a:off x="1444672" y="798973"/>
            <a:ext cx="7828830" cy="465988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048629" name="Date Placeholder 3"/>
          <p:cNvSpPr>
            <a:spLocks noGrp="1"/>
          </p:cNvSpPr>
          <p:nvPr>
            <p:ph type="dt" sz="half" idx="10"/>
          </p:nvPr>
        </p:nvSpPr>
        <p:spPr/>
        <p:txBody>
          <a:bodyPr/>
          <a:lstStyle/>
          <a:p>
            <a:fld id="{226CB2FE-3527-4AA4-8220-9CC42CFB1CBA}" type="datetimeFigureOut">
              <a:rPr lang="es-PE" smtClean="0"/>
              <a:t>12/12/2022</a:t>
            </a:fld>
            <a:endParaRPr lang="es-PE"/>
          </a:p>
        </p:txBody>
      </p:sp>
      <p:sp>
        <p:nvSpPr>
          <p:cNvPr id="1048630" name="Footer Placeholder 4"/>
          <p:cNvSpPr>
            <a:spLocks noGrp="1"/>
          </p:cNvSpPr>
          <p:nvPr>
            <p:ph type="ftr" sz="quarter" idx="11"/>
          </p:nvPr>
        </p:nvSpPr>
        <p:spPr/>
        <p:txBody>
          <a:bodyPr/>
          <a:lstStyle/>
          <a:p>
            <a:endParaRPr lang="es-PE"/>
          </a:p>
        </p:txBody>
      </p:sp>
      <p:sp>
        <p:nvSpPr>
          <p:cNvPr id="1048631" name="Slide Number Placeholder 5"/>
          <p:cNvSpPr>
            <a:spLocks noGrp="1"/>
          </p:cNvSpPr>
          <p:nvPr>
            <p:ph type="sldNum" sz="quarter" idx="12"/>
          </p:nvPr>
        </p:nvSpPr>
        <p:spPr/>
        <p:txBody>
          <a:bodyPr/>
          <a:lstStyle/>
          <a:p>
            <a:fld id="{09BDD8A5-5F58-4B8B-8C23-173E7A8E87BD}" type="slidenum">
              <a:rPr lang="es-PE" smtClean="0"/>
              <a:t>‹Nº›</a:t>
            </a:fld>
            <a:endParaRPr lang="es-PE"/>
          </a:p>
        </p:txBody>
      </p:sp>
      <p:cxnSp>
        <p:nvCxnSpPr>
          <p:cNvPr id="3145734" name="Straight Connector 14"/>
          <p:cNvCxnSpPr>
            <a:cxnSpLocks/>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ítulo y objetos">
    <p:spTree>
      <p:nvGrpSpPr>
        <p:cNvPr id="1" name=""/>
        <p:cNvGrpSpPr/>
        <p:nvPr/>
      </p:nvGrpSpPr>
      <p:grpSpPr>
        <a:xfrm>
          <a:off x="0" y="0"/>
          <a:ext cx="0" cy="0"/>
          <a:chOff x="0" y="0"/>
          <a:chExt cx="0" cy="0"/>
        </a:xfrm>
      </p:grpSpPr>
      <p:sp>
        <p:nvSpPr>
          <p:cNvPr id="1048588" name="Title 1"/>
          <p:cNvSpPr>
            <a:spLocks noGrp="1"/>
          </p:cNvSpPr>
          <p:nvPr>
            <p:ph type="title"/>
          </p:nvPr>
        </p:nvSpPr>
        <p:spPr/>
        <p:txBody>
          <a:bodyPr/>
          <a:lstStyle/>
          <a:p>
            <a:r>
              <a:rPr lang="es-ES"/>
              <a:t>Haga clic para modificar el estilo de título del patrón</a:t>
            </a:r>
            <a:endParaRPr lang="en-US" dirty="0"/>
          </a:p>
        </p:txBody>
      </p:sp>
      <p:sp>
        <p:nvSpPr>
          <p:cNvPr id="1048589" name="Content Placeholder 2"/>
          <p:cNvSpPr>
            <a:spLocks noGrp="1"/>
          </p:cNvSpPr>
          <p:nvPr>
            <p:ph sz="quarter" idx="13"/>
          </p:nvPr>
        </p:nvSpPr>
        <p:spPr>
          <a:xfrm>
            <a:off x="685800" y="2063396"/>
            <a:ext cx="10394707" cy="331118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048590" name="Date Placeholder 3"/>
          <p:cNvSpPr>
            <a:spLocks noGrp="1"/>
          </p:cNvSpPr>
          <p:nvPr>
            <p:ph type="dt" sz="half" idx="10"/>
          </p:nvPr>
        </p:nvSpPr>
        <p:spPr/>
        <p:txBody>
          <a:bodyPr/>
          <a:lstStyle/>
          <a:p>
            <a:fld id="{226CB2FE-3527-4AA4-8220-9CC42CFB1CBA}" type="datetimeFigureOut">
              <a:rPr lang="es-PE" smtClean="0"/>
              <a:t>12/12/2022</a:t>
            </a:fld>
            <a:endParaRPr lang="es-PE"/>
          </a:p>
        </p:txBody>
      </p:sp>
      <p:sp>
        <p:nvSpPr>
          <p:cNvPr id="1048591" name="Footer Placeholder 4"/>
          <p:cNvSpPr>
            <a:spLocks noGrp="1"/>
          </p:cNvSpPr>
          <p:nvPr>
            <p:ph type="ftr" sz="quarter" idx="11"/>
          </p:nvPr>
        </p:nvSpPr>
        <p:spPr/>
        <p:txBody>
          <a:bodyPr/>
          <a:lstStyle/>
          <a:p>
            <a:endParaRPr lang="es-PE"/>
          </a:p>
        </p:txBody>
      </p:sp>
      <p:sp>
        <p:nvSpPr>
          <p:cNvPr id="1048592" name="Slide Number Placeholder 5"/>
          <p:cNvSpPr>
            <a:spLocks noGrp="1"/>
          </p:cNvSpPr>
          <p:nvPr>
            <p:ph type="sldNum" sz="quarter" idx="12"/>
          </p:nvPr>
        </p:nvSpPr>
        <p:spPr/>
        <p:txBody>
          <a:bodyPr/>
          <a:lstStyle/>
          <a:p>
            <a:fld id="{09BDD8A5-5F58-4B8B-8C23-173E7A8E87BD}" type="slidenum">
              <a:rPr lang="es-PE" smtClean="0"/>
              <a:t>‹Nº›</a:t>
            </a:fld>
            <a:endParaRPr lang="es-P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1048610" name="Title 1"/>
          <p:cNvSpPr>
            <a:spLocks noGrp="1"/>
          </p:cNvSpPr>
          <p:nvPr>
            <p:ph type="title"/>
          </p:nvPr>
        </p:nvSpPr>
        <p:spPr/>
        <p:txBody>
          <a:bodyPr/>
          <a:lstStyle/>
          <a:p>
            <a:r>
              <a:rPr lang="es-ES"/>
              <a:t>Haga clic para modificar el estilo de título del patrón</a:t>
            </a:r>
            <a:endParaRPr lang="en-US" dirty="0"/>
          </a:p>
        </p:txBody>
      </p:sp>
      <p:sp>
        <p:nvSpPr>
          <p:cNvPr id="1048611" name="Content Placeholder 2"/>
          <p:cNvSpPr>
            <a:spLocks noGrp="1"/>
          </p:cNvSpPr>
          <p:nvPr>
            <p:ph idx="1"/>
          </p:nvPr>
        </p:nvSpPr>
        <p:spPr/>
        <p:txBody>
          <a:bodyPr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048612" name="Date Placeholder 3"/>
          <p:cNvSpPr>
            <a:spLocks noGrp="1"/>
          </p:cNvSpPr>
          <p:nvPr>
            <p:ph type="dt" sz="half" idx="10"/>
          </p:nvPr>
        </p:nvSpPr>
        <p:spPr/>
        <p:txBody>
          <a:bodyPr/>
          <a:lstStyle/>
          <a:p>
            <a:fld id="{226CB2FE-3527-4AA4-8220-9CC42CFB1CBA}" type="datetimeFigureOut">
              <a:rPr lang="es-PE" smtClean="0"/>
              <a:t>12/12/2022</a:t>
            </a:fld>
            <a:endParaRPr lang="es-PE"/>
          </a:p>
        </p:txBody>
      </p:sp>
      <p:sp>
        <p:nvSpPr>
          <p:cNvPr id="1048613" name="Footer Placeholder 4"/>
          <p:cNvSpPr>
            <a:spLocks noGrp="1"/>
          </p:cNvSpPr>
          <p:nvPr>
            <p:ph type="ftr" sz="quarter" idx="11"/>
          </p:nvPr>
        </p:nvSpPr>
        <p:spPr/>
        <p:txBody>
          <a:bodyPr/>
          <a:lstStyle/>
          <a:p>
            <a:endParaRPr lang="es-PE"/>
          </a:p>
        </p:txBody>
      </p:sp>
      <p:sp>
        <p:nvSpPr>
          <p:cNvPr id="1048614" name="Slide Number Placeholder 5"/>
          <p:cNvSpPr>
            <a:spLocks noGrp="1"/>
          </p:cNvSpPr>
          <p:nvPr>
            <p:ph type="sldNum" sz="quarter" idx="12"/>
          </p:nvPr>
        </p:nvSpPr>
        <p:spPr/>
        <p:txBody>
          <a:bodyPr/>
          <a:lstStyle/>
          <a:p>
            <a:fld id="{09BDD8A5-5F58-4B8B-8C23-173E7A8E87BD}" type="slidenum">
              <a:rPr lang="es-PE" smtClean="0"/>
              <a:t>‹Nº›</a:t>
            </a:fld>
            <a:endParaRPr lang="es-PE"/>
          </a:p>
        </p:txBody>
      </p:sp>
      <p:cxnSp>
        <p:nvCxnSpPr>
          <p:cNvPr id="3145731" name="Straight Connector 32"/>
          <p:cNvCxnSpPr>
            <a:cxnSpLocks/>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1048643" name="Title 1"/>
          <p:cNvSpPr>
            <a:spLocks noGrp="1"/>
          </p:cNvSpPr>
          <p:nvPr>
            <p:ph type="title"/>
          </p:nvPr>
        </p:nvSpPr>
        <p:spPr>
          <a:xfrm>
            <a:off x="1454239" y="1756130"/>
            <a:ext cx="8643154" cy="1887950"/>
          </a:xfrm>
        </p:spPr>
        <p:txBody>
          <a:bodyPr anchor="b">
            <a:normAutofit/>
          </a:bodyPr>
          <a:lstStyle>
            <a:lvl1pPr algn="l">
              <a:defRPr sz="3600"/>
            </a:lvl1pPr>
          </a:lstStyle>
          <a:p>
            <a:r>
              <a:rPr lang="es-ES"/>
              <a:t>Haga clic para modificar el estilo de título del patrón</a:t>
            </a:r>
            <a:endParaRPr lang="en-US" dirty="0"/>
          </a:p>
        </p:txBody>
      </p:sp>
      <p:sp>
        <p:nvSpPr>
          <p:cNvPr id="1048644"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1048645" name="Date Placeholder 3"/>
          <p:cNvSpPr>
            <a:spLocks noGrp="1"/>
          </p:cNvSpPr>
          <p:nvPr>
            <p:ph type="dt" sz="half" idx="10"/>
          </p:nvPr>
        </p:nvSpPr>
        <p:spPr/>
        <p:txBody>
          <a:bodyPr/>
          <a:lstStyle/>
          <a:p>
            <a:fld id="{226CB2FE-3527-4AA4-8220-9CC42CFB1CBA}" type="datetimeFigureOut">
              <a:rPr lang="es-PE" smtClean="0"/>
              <a:t>12/12/2022</a:t>
            </a:fld>
            <a:endParaRPr lang="es-PE"/>
          </a:p>
        </p:txBody>
      </p:sp>
      <p:sp>
        <p:nvSpPr>
          <p:cNvPr id="1048646" name="Footer Placeholder 4"/>
          <p:cNvSpPr>
            <a:spLocks noGrp="1"/>
          </p:cNvSpPr>
          <p:nvPr>
            <p:ph type="ftr" sz="quarter" idx="11"/>
          </p:nvPr>
        </p:nvSpPr>
        <p:spPr/>
        <p:txBody>
          <a:bodyPr/>
          <a:lstStyle/>
          <a:p>
            <a:endParaRPr lang="es-PE"/>
          </a:p>
        </p:txBody>
      </p:sp>
      <p:sp>
        <p:nvSpPr>
          <p:cNvPr id="1048647" name="Slide Number Placeholder 5"/>
          <p:cNvSpPr>
            <a:spLocks noGrp="1"/>
          </p:cNvSpPr>
          <p:nvPr>
            <p:ph type="sldNum" sz="quarter" idx="12"/>
          </p:nvPr>
        </p:nvSpPr>
        <p:spPr/>
        <p:txBody>
          <a:bodyPr/>
          <a:lstStyle/>
          <a:p>
            <a:fld id="{09BDD8A5-5F58-4B8B-8C23-173E7A8E87BD}" type="slidenum">
              <a:rPr lang="es-PE" smtClean="0"/>
              <a:t>‹Nº›</a:t>
            </a:fld>
            <a:endParaRPr lang="es-PE"/>
          </a:p>
        </p:txBody>
      </p:sp>
      <p:cxnSp>
        <p:nvCxnSpPr>
          <p:cNvPr id="3145736" name="Straight Connector 14"/>
          <p:cNvCxnSpPr>
            <a:cxnSpLocks/>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1048604" name="Title 1"/>
          <p:cNvSpPr>
            <a:spLocks noGrp="1"/>
          </p:cNvSpPr>
          <p:nvPr>
            <p:ph type="title"/>
          </p:nvPr>
        </p:nvSpPr>
        <p:spPr>
          <a:xfrm>
            <a:off x="1449217" y="804889"/>
            <a:ext cx="9605635" cy="1059305"/>
          </a:xfrm>
        </p:spPr>
        <p:txBody>
          <a:bodyPr/>
          <a:lstStyle/>
          <a:p>
            <a:r>
              <a:rPr lang="es-ES"/>
              <a:t>Haga clic para modificar el estilo de título del patrón</a:t>
            </a:r>
            <a:endParaRPr lang="en-US" dirty="0"/>
          </a:p>
        </p:txBody>
      </p:sp>
      <p:sp>
        <p:nvSpPr>
          <p:cNvPr id="1048605" name="Content Placeholder 2"/>
          <p:cNvSpPr>
            <a:spLocks noGrp="1"/>
          </p:cNvSpPr>
          <p:nvPr>
            <p:ph sz="half" idx="1"/>
          </p:nvPr>
        </p:nvSpPr>
        <p:spPr>
          <a:xfrm>
            <a:off x="1447331" y="2010878"/>
            <a:ext cx="4645152" cy="344859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048606" name="Content Placeholder 3"/>
          <p:cNvSpPr>
            <a:spLocks noGrp="1"/>
          </p:cNvSpPr>
          <p:nvPr>
            <p:ph sz="half" idx="2"/>
          </p:nvPr>
        </p:nvSpPr>
        <p:spPr>
          <a:xfrm>
            <a:off x="6413771" y="2017343"/>
            <a:ext cx="4645152" cy="344152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048607" name="Date Placeholder 4"/>
          <p:cNvSpPr>
            <a:spLocks noGrp="1"/>
          </p:cNvSpPr>
          <p:nvPr>
            <p:ph type="dt" sz="half" idx="10"/>
          </p:nvPr>
        </p:nvSpPr>
        <p:spPr/>
        <p:txBody>
          <a:bodyPr/>
          <a:lstStyle/>
          <a:p>
            <a:fld id="{226CB2FE-3527-4AA4-8220-9CC42CFB1CBA}" type="datetimeFigureOut">
              <a:rPr lang="es-PE" smtClean="0"/>
              <a:t>12/12/2022</a:t>
            </a:fld>
            <a:endParaRPr lang="es-PE"/>
          </a:p>
        </p:txBody>
      </p:sp>
      <p:sp>
        <p:nvSpPr>
          <p:cNvPr id="1048608" name="Footer Placeholder 5"/>
          <p:cNvSpPr>
            <a:spLocks noGrp="1"/>
          </p:cNvSpPr>
          <p:nvPr>
            <p:ph type="ftr" sz="quarter" idx="11"/>
          </p:nvPr>
        </p:nvSpPr>
        <p:spPr/>
        <p:txBody>
          <a:bodyPr/>
          <a:lstStyle/>
          <a:p>
            <a:endParaRPr lang="es-PE"/>
          </a:p>
        </p:txBody>
      </p:sp>
      <p:sp>
        <p:nvSpPr>
          <p:cNvPr id="1048609" name="Slide Number Placeholder 6"/>
          <p:cNvSpPr>
            <a:spLocks noGrp="1"/>
          </p:cNvSpPr>
          <p:nvPr>
            <p:ph type="sldNum" sz="quarter" idx="12"/>
          </p:nvPr>
        </p:nvSpPr>
        <p:spPr/>
        <p:txBody>
          <a:bodyPr/>
          <a:lstStyle/>
          <a:p>
            <a:fld id="{09BDD8A5-5F58-4B8B-8C23-173E7A8E87BD}" type="slidenum">
              <a:rPr lang="es-PE" smtClean="0"/>
              <a:t>‹Nº›</a:t>
            </a:fld>
            <a:endParaRPr lang="es-PE"/>
          </a:p>
        </p:txBody>
      </p:sp>
      <p:cxnSp>
        <p:nvCxnSpPr>
          <p:cNvPr id="3145730" name="Straight Connector 34"/>
          <p:cNvCxnSpPr>
            <a:cxnSpLocks/>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48615" name="Title 1"/>
          <p:cNvSpPr>
            <a:spLocks noGrp="1"/>
          </p:cNvSpPr>
          <p:nvPr>
            <p:ph type="title"/>
          </p:nvPr>
        </p:nvSpPr>
        <p:spPr>
          <a:xfrm>
            <a:off x="1447191" y="804163"/>
            <a:ext cx="9607661" cy="1056319"/>
          </a:xfrm>
        </p:spPr>
        <p:txBody>
          <a:bodyPr/>
          <a:lstStyle/>
          <a:p>
            <a:r>
              <a:rPr lang="es-ES"/>
              <a:t>Haga clic para modificar el estilo de título del patrón</a:t>
            </a:r>
            <a:endParaRPr lang="en-US" dirty="0"/>
          </a:p>
        </p:txBody>
      </p:sp>
      <p:sp>
        <p:nvSpPr>
          <p:cNvPr id="1048616"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48617" name="Content Placeholder 3"/>
          <p:cNvSpPr>
            <a:spLocks noGrp="1"/>
          </p:cNvSpPr>
          <p:nvPr>
            <p:ph sz="half" idx="2"/>
          </p:nvPr>
        </p:nvSpPr>
        <p:spPr>
          <a:xfrm>
            <a:off x="1447191" y="2824269"/>
            <a:ext cx="4645152" cy="264445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048618"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48619" name="Content Placeholder 5"/>
          <p:cNvSpPr>
            <a:spLocks noGrp="1"/>
          </p:cNvSpPr>
          <p:nvPr>
            <p:ph sz="quarter" idx="4"/>
          </p:nvPr>
        </p:nvSpPr>
        <p:spPr>
          <a:xfrm>
            <a:off x="6412362" y="2821491"/>
            <a:ext cx="4645152" cy="263737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048620" name="Date Placeholder 6"/>
          <p:cNvSpPr>
            <a:spLocks noGrp="1"/>
          </p:cNvSpPr>
          <p:nvPr>
            <p:ph type="dt" sz="half" idx="10"/>
          </p:nvPr>
        </p:nvSpPr>
        <p:spPr/>
        <p:txBody>
          <a:bodyPr/>
          <a:lstStyle/>
          <a:p>
            <a:fld id="{226CB2FE-3527-4AA4-8220-9CC42CFB1CBA}" type="datetimeFigureOut">
              <a:rPr lang="es-PE" smtClean="0"/>
              <a:t>12/12/2022</a:t>
            </a:fld>
            <a:endParaRPr lang="es-PE"/>
          </a:p>
        </p:txBody>
      </p:sp>
      <p:sp>
        <p:nvSpPr>
          <p:cNvPr id="1048621" name="Footer Placeholder 7"/>
          <p:cNvSpPr>
            <a:spLocks noGrp="1"/>
          </p:cNvSpPr>
          <p:nvPr>
            <p:ph type="ftr" sz="quarter" idx="11"/>
          </p:nvPr>
        </p:nvSpPr>
        <p:spPr/>
        <p:txBody>
          <a:bodyPr/>
          <a:lstStyle/>
          <a:p>
            <a:endParaRPr lang="es-PE"/>
          </a:p>
        </p:txBody>
      </p:sp>
      <p:sp>
        <p:nvSpPr>
          <p:cNvPr id="1048622" name="Slide Number Placeholder 8"/>
          <p:cNvSpPr>
            <a:spLocks noGrp="1"/>
          </p:cNvSpPr>
          <p:nvPr>
            <p:ph type="sldNum" sz="quarter" idx="12"/>
          </p:nvPr>
        </p:nvSpPr>
        <p:spPr/>
        <p:txBody>
          <a:bodyPr/>
          <a:lstStyle/>
          <a:p>
            <a:fld id="{09BDD8A5-5F58-4B8B-8C23-173E7A8E87BD}" type="slidenum">
              <a:rPr lang="es-PE" smtClean="0"/>
              <a:t>‹Nº›</a:t>
            </a:fld>
            <a:endParaRPr lang="es-PE"/>
          </a:p>
        </p:txBody>
      </p:sp>
      <p:cxnSp>
        <p:nvCxnSpPr>
          <p:cNvPr id="3145732" name="Straight Connector 28"/>
          <p:cNvCxnSpPr>
            <a:cxnSpLocks/>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1048623" name="Title 1"/>
          <p:cNvSpPr>
            <a:spLocks noGrp="1"/>
          </p:cNvSpPr>
          <p:nvPr>
            <p:ph type="title"/>
          </p:nvPr>
        </p:nvSpPr>
        <p:spPr/>
        <p:txBody>
          <a:bodyPr/>
          <a:lstStyle/>
          <a:p>
            <a:r>
              <a:rPr lang="es-ES"/>
              <a:t>Haga clic para modificar el estilo de título del patrón</a:t>
            </a:r>
            <a:endParaRPr lang="en-US" dirty="0"/>
          </a:p>
        </p:txBody>
      </p:sp>
      <p:sp>
        <p:nvSpPr>
          <p:cNvPr id="1048624" name="Date Placeholder 2"/>
          <p:cNvSpPr>
            <a:spLocks noGrp="1"/>
          </p:cNvSpPr>
          <p:nvPr>
            <p:ph type="dt" sz="half" idx="10"/>
          </p:nvPr>
        </p:nvSpPr>
        <p:spPr/>
        <p:txBody>
          <a:bodyPr/>
          <a:lstStyle/>
          <a:p>
            <a:fld id="{226CB2FE-3527-4AA4-8220-9CC42CFB1CBA}" type="datetimeFigureOut">
              <a:rPr lang="es-PE" smtClean="0"/>
              <a:t>12/12/2022</a:t>
            </a:fld>
            <a:endParaRPr lang="es-PE"/>
          </a:p>
        </p:txBody>
      </p:sp>
      <p:sp>
        <p:nvSpPr>
          <p:cNvPr id="1048625" name="Footer Placeholder 3"/>
          <p:cNvSpPr>
            <a:spLocks noGrp="1"/>
          </p:cNvSpPr>
          <p:nvPr>
            <p:ph type="ftr" sz="quarter" idx="11"/>
          </p:nvPr>
        </p:nvSpPr>
        <p:spPr/>
        <p:txBody>
          <a:bodyPr/>
          <a:lstStyle/>
          <a:p>
            <a:endParaRPr lang="es-PE"/>
          </a:p>
        </p:txBody>
      </p:sp>
      <p:sp>
        <p:nvSpPr>
          <p:cNvPr id="1048626" name="Slide Number Placeholder 4"/>
          <p:cNvSpPr>
            <a:spLocks noGrp="1"/>
          </p:cNvSpPr>
          <p:nvPr>
            <p:ph type="sldNum" sz="quarter" idx="12"/>
          </p:nvPr>
        </p:nvSpPr>
        <p:spPr/>
        <p:txBody>
          <a:bodyPr/>
          <a:lstStyle/>
          <a:p>
            <a:fld id="{09BDD8A5-5F58-4B8B-8C23-173E7A8E87BD}" type="slidenum">
              <a:rPr lang="es-PE" smtClean="0"/>
              <a:t>‹Nº›</a:t>
            </a:fld>
            <a:endParaRPr lang="es-PE"/>
          </a:p>
        </p:txBody>
      </p:sp>
      <p:cxnSp>
        <p:nvCxnSpPr>
          <p:cNvPr id="3145733" name="Straight Connector 24"/>
          <p:cNvCxnSpPr>
            <a:cxnSpLocks/>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1048632" name="Date Placeholder 1"/>
          <p:cNvSpPr>
            <a:spLocks noGrp="1"/>
          </p:cNvSpPr>
          <p:nvPr>
            <p:ph type="dt" sz="half" idx="10"/>
          </p:nvPr>
        </p:nvSpPr>
        <p:spPr/>
        <p:txBody>
          <a:bodyPr/>
          <a:lstStyle/>
          <a:p>
            <a:fld id="{226CB2FE-3527-4AA4-8220-9CC42CFB1CBA}" type="datetimeFigureOut">
              <a:rPr lang="es-PE" smtClean="0"/>
              <a:t>12/12/2022</a:t>
            </a:fld>
            <a:endParaRPr lang="es-PE"/>
          </a:p>
        </p:txBody>
      </p:sp>
      <p:sp>
        <p:nvSpPr>
          <p:cNvPr id="1048633" name="Footer Placeholder 2"/>
          <p:cNvSpPr>
            <a:spLocks noGrp="1"/>
          </p:cNvSpPr>
          <p:nvPr>
            <p:ph type="ftr" sz="quarter" idx="11"/>
          </p:nvPr>
        </p:nvSpPr>
        <p:spPr/>
        <p:txBody>
          <a:bodyPr/>
          <a:lstStyle/>
          <a:p>
            <a:endParaRPr lang="es-PE"/>
          </a:p>
        </p:txBody>
      </p:sp>
      <p:sp>
        <p:nvSpPr>
          <p:cNvPr id="1048634" name="Slide Number Placeholder 3"/>
          <p:cNvSpPr>
            <a:spLocks noGrp="1"/>
          </p:cNvSpPr>
          <p:nvPr>
            <p:ph type="sldNum" sz="quarter" idx="12"/>
          </p:nvPr>
        </p:nvSpPr>
        <p:spPr/>
        <p:txBody>
          <a:bodyPr/>
          <a:lstStyle/>
          <a:p>
            <a:fld id="{09BDD8A5-5F58-4B8B-8C23-173E7A8E87BD}" type="slidenum">
              <a:rPr lang="es-PE" smtClean="0"/>
              <a:t>‹Nº›</a:t>
            </a:fld>
            <a:endParaRPr lang="es-P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1048653" name="Title 1"/>
          <p:cNvSpPr>
            <a:spLocks noGrp="1"/>
          </p:cNvSpPr>
          <p:nvPr>
            <p:ph type="title"/>
          </p:nvPr>
        </p:nvSpPr>
        <p:spPr>
          <a:xfrm>
            <a:off x="1444671" y="798973"/>
            <a:ext cx="3273099" cy="2247117"/>
          </a:xfrm>
        </p:spPr>
        <p:txBody>
          <a:bodyPr anchor="b">
            <a:normAutofit/>
          </a:bodyPr>
          <a:lstStyle>
            <a:lvl1pPr algn="l">
              <a:defRPr sz="2400"/>
            </a:lvl1pPr>
          </a:lstStyle>
          <a:p>
            <a:r>
              <a:rPr lang="es-ES"/>
              <a:t>Haga clic para modificar el estilo de título del patrón</a:t>
            </a:r>
            <a:endParaRPr lang="en-US" dirty="0"/>
          </a:p>
        </p:txBody>
      </p:sp>
      <p:sp>
        <p:nvSpPr>
          <p:cNvPr id="1048654" name="Content Placeholder 2"/>
          <p:cNvSpPr>
            <a:spLocks noGrp="1"/>
          </p:cNvSpPr>
          <p:nvPr>
            <p:ph idx="1"/>
          </p:nvPr>
        </p:nvSpPr>
        <p:spPr>
          <a:xfrm>
            <a:off x="5043714" y="798974"/>
            <a:ext cx="6012470" cy="4658826"/>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048655"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1048656" name="Date Placeholder 4"/>
          <p:cNvSpPr>
            <a:spLocks noGrp="1"/>
          </p:cNvSpPr>
          <p:nvPr>
            <p:ph type="dt" sz="half" idx="10"/>
          </p:nvPr>
        </p:nvSpPr>
        <p:spPr/>
        <p:txBody>
          <a:bodyPr/>
          <a:lstStyle/>
          <a:p>
            <a:fld id="{226CB2FE-3527-4AA4-8220-9CC42CFB1CBA}" type="datetimeFigureOut">
              <a:rPr lang="es-PE" smtClean="0"/>
              <a:t>12/12/2022</a:t>
            </a:fld>
            <a:endParaRPr lang="es-PE"/>
          </a:p>
        </p:txBody>
      </p:sp>
      <p:sp>
        <p:nvSpPr>
          <p:cNvPr id="1048657" name="Footer Placeholder 5"/>
          <p:cNvSpPr>
            <a:spLocks noGrp="1"/>
          </p:cNvSpPr>
          <p:nvPr>
            <p:ph type="ftr" sz="quarter" idx="11"/>
          </p:nvPr>
        </p:nvSpPr>
        <p:spPr/>
        <p:txBody>
          <a:bodyPr/>
          <a:lstStyle/>
          <a:p>
            <a:endParaRPr lang="es-PE"/>
          </a:p>
        </p:txBody>
      </p:sp>
      <p:sp>
        <p:nvSpPr>
          <p:cNvPr id="1048658" name="Slide Number Placeholder 6"/>
          <p:cNvSpPr>
            <a:spLocks noGrp="1"/>
          </p:cNvSpPr>
          <p:nvPr>
            <p:ph type="sldNum" sz="quarter" idx="12"/>
          </p:nvPr>
        </p:nvSpPr>
        <p:spPr/>
        <p:txBody>
          <a:bodyPr/>
          <a:lstStyle/>
          <a:p>
            <a:fld id="{09BDD8A5-5F58-4B8B-8C23-173E7A8E87BD}" type="slidenum">
              <a:rPr lang="es-PE" smtClean="0"/>
              <a:t>‹Nº›</a:t>
            </a:fld>
            <a:endParaRPr lang="es-PE"/>
          </a:p>
        </p:txBody>
      </p:sp>
      <p:cxnSp>
        <p:nvCxnSpPr>
          <p:cNvPr id="3145738" name="Straight Connector 16"/>
          <p:cNvCxnSpPr>
            <a:cxnSpLocks/>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grpSp>
        <p:nvGrpSpPr>
          <p:cNvPr id="72" name="Group 7"/>
          <p:cNvGrpSpPr/>
          <p:nvPr/>
        </p:nvGrpSpPr>
        <p:grpSpPr>
          <a:xfrm>
            <a:off x="7477387" y="482170"/>
            <a:ext cx="4074533" cy="5149101"/>
            <a:chOff x="7477387" y="482170"/>
            <a:chExt cx="4074533" cy="5149101"/>
          </a:xfrm>
        </p:grpSpPr>
        <p:sp>
          <p:nvSpPr>
            <p:cNvPr id="1048635"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048636"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1048637" name="Title 1"/>
          <p:cNvSpPr>
            <a:spLocks noGrp="1"/>
          </p:cNvSpPr>
          <p:nvPr>
            <p:ph type="title"/>
          </p:nvPr>
        </p:nvSpPr>
        <p:spPr>
          <a:xfrm>
            <a:off x="1451206" y="1129513"/>
            <a:ext cx="5532328" cy="1830584"/>
          </a:xfrm>
        </p:spPr>
        <p:txBody>
          <a:bodyPr anchor="b">
            <a:normAutofit/>
          </a:bodyPr>
          <a:lstStyle>
            <a:lvl1pPr>
              <a:defRPr sz="3200"/>
            </a:lvl1pPr>
          </a:lstStyle>
          <a:p>
            <a:r>
              <a:rPr lang="es-ES"/>
              <a:t>Haga clic para modificar el estilo de título del patrón</a:t>
            </a:r>
            <a:endParaRPr lang="en-US" dirty="0"/>
          </a:p>
        </p:txBody>
      </p:sp>
      <p:sp>
        <p:nvSpPr>
          <p:cNvPr id="1048638"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1048639"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1048640" name="Date Placeholder 4"/>
          <p:cNvSpPr>
            <a:spLocks noGrp="1"/>
          </p:cNvSpPr>
          <p:nvPr>
            <p:ph type="dt" sz="half" idx="10"/>
          </p:nvPr>
        </p:nvSpPr>
        <p:spPr>
          <a:xfrm>
            <a:off x="1447382" y="5469856"/>
            <a:ext cx="5527351" cy="320123"/>
          </a:xfrm>
        </p:spPr>
        <p:txBody>
          <a:bodyPr/>
          <a:lstStyle>
            <a:lvl1pPr algn="l"/>
          </a:lstStyle>
          <a:p>
            <a:fld id="{226CB2FE-3527-4AA4-8220-9CC42CFB1CBA}" type="datetimeFigureOut">
              <a:rPr lang="es-PE" smtClean="0"/>
              <a:t>12/12/2022</a:t>
            </a:fld>
            <a:endParaRPr lang="es-PE"/>
          </a:p>
        </p:txBody>
      </p:sp>
      <p:sp>
        <p:nvSpPr>
          <p:cNvPr id="1048641" name="Footer Placeholder 5"/>
          <p:cNvSpPr>
            <a:spLocks noGrp="1"/>
          </p:cNvSpPr>
          <p:nvPr>
            <p:ph type="ftr" sz="quarter" idx="11"/>
          </p:nvPr>
        </p:nvSpPr>
        <p:spPr>
          <a:xfrm>
            <a:off x="1447382" y="318640"/>
            <a:ext cx="5541004" cy="320931"/>
          </a:xfrm>
        </p:spPr>
        <p:txBody>
          <a:bodyPr/>
          <a:lstStyle/>
          <a:p>
            <a:endParaRPr lang="es-PE"/>
          </a:p>
        </p:txBody>
      </p:sp>
      <p:sp>
        <p:nvSpPr>
          <p:cNvPr id="1048642" name="Slide Number Placeholder 6"/>
          <p:cNvSpPr>
            <a:spLocks noGrp="1"/>
          </p:cNvSpPr>
          <p:nvPr>
            <p:ph type="sldNum" sz="quarter" idx="12"/>
          </p:nvPr>
        </p:nvSpPr>
        <p:spPr/>
        <p:txBody>
          <a:bodyPr/>
          <a:lstStyle/>
          <a:p>
            <a:fld id="{09BDD8A5-5F58-4B8B-8C23-173E7A8E87BD}" type="slidenum">
              <a:rPr lang="es-PE" smtClean="0"/>
              <a:t>‹Nº›</a:t>
            </a:fld>
            <a:endParaRPr lang="es-PE"/>
          </a:p>
        </p:txBody>
      </p:sp>
      <p:cxnSp>
        <p:nvCxnSpPr>
          <p:cNvPr id="3145735" name="Straight Connector 30"/>
          <p:cNvCxnSpPr>
            <a:cxnSpLocks/>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jpe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48576"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097152" name="Picture 6"/>
          <p:cNvPicPr>
            <a:picLocks noChangeAspect="1"/>
          </p:cNvPicPr>
          <p:nvPr/>
        </p:nvPicPr>
        <p:blipFill rotWithShape="1">
          <a:blip r:embed="rId14"/>
          <a:srcRect t="1538" b="-1538"/>
          <a:stretch>
            <a:fillRect/>
          </a:stretch>
        </p:blipFill>
        <p:spPr bwMode="black">
          <a:xfrm>
            <a:off x="0" y="6126480"/>
            <a:ext cx="12192000" cy="742950"/>
          </a:xfrm>
          <a:prstGeom prst="rect">
            <a:avLst/>
          </a:prstGeom>
        </p:spPr>
      </p:pic>
      <p:sp>
        <p:nvSpPr>
          <p:cNvPr id="1048577"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1048578"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048579"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226CB2FE-3527-4AA4-8220-9CC42CFB1CBA}" type="datetimeFigureOut">
              <a:rPr lang="es-PE" smtClean="0"/>
              <a:t>12/12/2022</a:t>
            </a:fld>
            <a:endParaRPr lang="es-PE"/>
          </a:p>
        </p:txBody>
      </p:sp>
      <p:sp>
        <p:nvSpPr>
          <p:cNvPr id="1048580"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s-PE"/>
          </a:p>
        </p:txBody>
      </p:sp>
      <p:sp>
        <p:nvSpPr>
          <p:cNvPr id="1048581"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9BDD8A5-5F58-4B8B-8C23-173E7A8E87BD}" type="slidenum">
              <a:rPr lang="es-PE" smtClean="0"/>
              <a:t>‹Nº›</a:t>
            </a:fld>
            <a:endParaRPr lang="es-PE"/>
          </a:p>
        </p:txBody>
      </p:sp>
      <p:cxnSp>
        <p:nvCxnSpPr>
          <p:cNvPr id="3145728" name="Straight Connector 9"/>
          <p:cNvCxnSpPr>
            <a:cxnSpLocks/>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17.png" /><Relationship Id="rId1" Type="http://schemas.openxmlformats.org/officeDocument/2006/relationships/slideLayout" Target="../slideLayouts/slideLayout12.xml" /></Relationships>
</file>

<file path=ppt/slides/_rels/slide11.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9.png" /><Relationship Id="rId1" Type="http://schemas.openxmlformats.org/officeDocument/2006/relationships/slideLayout" Target="../slideLayouts/slideLayout12.xml" /></Relationships>
</file>

<file path=ppt/slides/_rels/slide12.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21.png" /><Relationship Id="rId1" Type="http://schemas.openxmlformats.org/officeDocument/2006/relationships/slideLayout" Target="../slideLayouts/slideLayout12.xml" /></Relationships>
</file>

<file path=ppt/slides/_rels/slide13.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12.xml" /></Relationships>
</file>

<file path=ppt/slides/_rels/slide14.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12.xml" /></Relationships>
</file>

<file path=ppt/slides/_rels/slide15.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24.png" /><Relationship Id="rId1" Type="http://schemas.openxmlformats.org/officeDocument/2006/relationships/slideLayout" Target="../slideLayouts/slideLayout12.xml" /></Relationships>
</file>

<file path=ppt/slides/_rels/slide16.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image" Target="../media/image26.png" /><Relationship Id="rId1" Type="http://schemas.openxmlformats.org/officeDocument/2006/relationships/slideLayout" Target="../slideLayouts/slideLayout12.xml" /></Relationships>
</file>

<file path=ppt/slides/_rels/slide17.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image" Target="../media/image28.png" /><Relationship Id="rId1" Type="http://schemas.openxmlformats.org/officeDocument/2006/relationships/slideLayout" Target="../slideLayouts/slideLayout1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9.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12.xml" /></Relationships>
</file>

<file path=ppt/slides/_rels/slide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1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22.xml.rels><?xml version="1.0" encoding="UTF-8" standalone="yes"?>
<Relationships xmlns="http://schemas.openxmlformats.org/package/2006/relationships"><Relationship Id="rId2" Type="http://schemas.openxmlformats.org/officeDocument/2006/relationships/image" Target="../media/image31.jpeg" /><Relationship Id="rId1" Type="http://schemas.openxmlformats.org/officeDocument/2006/relationships/slideLayout" Target="../slideLayouts/slideLayout12.xml" /></Relationships>
</file>

<file path=ppt/slides/_rels/slide23.xml.rels><?xml version="1.0" encoding="UTF-8" standalone="yes"?>
<Relationships xmlns="http://schemas.openxmlformats.org/package/2006/relationships"><Relationship Id="rId2" Type="http://schemas.openxmlformats.org/officeDocument/2006/relationships/image" Target="../media/image32.jpeg" /><Relationship Id="rId1" Type="http://schemas.openxmlformats.org/officeDocument/2006/relationships/slideLayout" Target="../slideLayouts/slideLayout12.xml" /></Relationships>
</file>

<file path=ppt/slides/_rels/slide24.xml.rels><?xml version="1.0" encoding="UTF-8" standalone="yes"?>
<Relationships xmlns="http://schemas.openxmlformats.org/package/2006/relationships"><Relationship Id="rId2" Type="http://schemas.openxmlformats.org/officeDocument/2006/relationships/image" Target="../media/image33.jpeg" /><Relationship Id="rId1" Type="http://schemas.openxmlformats.org/officeDocument/2006/relationships/slideLayout" Target="../slideLayouts/slideLayout1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26.xml.rels><?xml version="1.0" encoding="UTF-8" standalone="yes"?>
<Relationships xmlns="http://schemas.openxmlformats.org/package/2006/relationships"><Relationship Id="rId2" Type="http://schemas.openxmlformats.org/officeDocument/2006/relationships/image" Target="../media/image34.jpeg" /><Relationship Id="rId1" Type="http://schemas.openxmlformats.org/officeDocument/2006/relationships/slideLayout" Target="../slideLayouts/slideLayout12.xml" /></Relationships>
</file>

<file path=ppt/slides/_rels/slide27.xml.rels><?xml version="1.0" encoding="UTF-8" standalone="yes"?>
<Relationships xmlns="http://schemas.openxmlformats.org/package/2006/relationships"><Relationship Id="rId2" Type="http://schemas.openxmlformats.org/officeDocument/2006/relationships/image" Target="../media/image35.jpeg" /><Relationship Id="rId1" Type="http://schemas.openxmlformats.org/officeDocument/2006/relationships/slideLayout" Target="../slideLayouts/slideLayout12.xml" /></Relationships>
</file>

<file path=ppt/slides/_rels/slide28.xml.rels><?xml version="1.0" encoding="UTF-8" standalone="yes"?>
<Relationships xmlns="http://schemas.openxmlformats.org/package/2006/relationships"><Relationship Id="rId2" Type="http://schemas.openxmlformats.org/officeDocument/2006/relationships/image" Target="../media/image36.jpeg" /><Relationship Id="rId1" Type="http://schemas.openxmlformats.org/officeDocument/2006/relationships/slideLayout" Target="../slideLayouts/slideLayout12.xml" /></Relationships>
</file>

<file path=ppt/slides/_rels/slide29.xml.rels><?xml version="1.0" encoding="UTF-8" standalone="yes"?>
<Relationships xmlns="http://schemas.openxmlformats.org/package/2006/relationships"><Relationship Id="rId2" Type="http://schemas.openxmlformats.org/officeDocument/2006/relationships/image" Target="../media/image37.jpeg" /><Relationship Id="rId1" Type="http://schemas.openxmlformats.org/officeDocument/2006/relationships/slideLayout" Target="../slideLayouts/slideLayout12.xml" /></Relationships>
</file>

<file path=ppt/slides/_rels/slide3.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Layout" Target="../slideLayouts/slideLayout1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32.xml.rels><?xml version="1.0" encoding="UTF-8" standalone="yes"?>
<Relationships xmlns="http://schemas.openxmlformats.org/package/2006/relationships"><Relationship Id="rId3" Type="http://schemas.openxmlformats.org/officeDocument/2006/relationships/image" Target="../media/image39.png" /><Relationship Id="rId2" Type="http://schemas.openxmlformats.org/officeDocument/2006/relationships/image" Target="../media/image38.png" /><Relationship Id="rId1" Type="http://schemas.openxmlformats.org/officeDocument/2006/relationships/slideLayout" Target="../slideLayouts/slideLayout12.xml" /></Relationships>
</file>

<file path=ppt/slides/_rels/slide33.xml.rels><?xml version="1.0" encoding="UTF-8" standalone="yes"?>
<Relationships xmlns="http://schemas.openxmlformats.org/package/2006/relationships"><Relationship Id="rId3" Type="http://schemas.openxmlformats.org/officeDocument/2006/relationships/image" Target="../media/image41.png" /><Relationship Id="rId2" Type="http://schemas.openxmlformats.org/officeDocument/2006/relationships/image" Target="../media/image40.png" /><Relationship Id="rId1" Type="http://schemas.openxmlformats.org/officeDocument/2006/relationships/slideLayout" Target="../slideLayouts/slideLayout12.xml" /></Relationships>
</file>

<file path=ppt/slides/_rels/slide34.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image" Target="../media/image42.png" /><Relationship Id="rId1" Type="http://schemas.openxmlformats.org/officeDocument/2006/relationships/slideLayout" Target="../slideLayouts/slideLayout12.xml" /></Relationships>
</file>

<file path=ppt/slides/_rels/slide35.xml.rels><?xml version="1.0" encoding="UTF-8" standalone="yes"?>
<Relationships xmlns="http://schemas.openxmlformats.org/package/2006/relationships"><Relationship Id="rId3" Type="http://schemas.openxmlformats.org/officeDocument/2006/relationships/image" Target="../media/image45.png" /><Relationship Id="rId2" Type="http://schemas.openxmlformats.org/officeDocument/2006/relationships/image" Target="../media/image44.png" /><Relationship Id="rId1" Type="http://schemas.openxmlformats.org/officeDocument/2006/relationships/slideLayout" Target="../slideLayouts/slideLayout12.xml" /></Relationships>
</file>

<file path=ppt/slides/_rels/slide36.xml.rels><?xml version="1.0" encoding="UTF-8" standalone="yes"?>
<Relationships xmlns="http://schemas.openxmlformats.org/package/2006/relationships"><Relationship Id="rId3" Type="http://schemas.openxmlformats.org/officeDocument/2006/relationships/image" Target="../media/image47.png" /><Relationship Id="rId2" Type="http://schemas.openxmlformats.org/officeDocument/2006/relationships/image" Target="../media/image46.png" /><Relationship Id="rId1" Type="http://schemas.openxmlformats.org/officeDocument/2006/relationships/slideLayout" Target="../slideLayouts/slideLayout12.xml" /></Relationships>
</file>

<file path=ppt/slides/_rels/slide37.xml.rels><?xml version="1.0" encoding="UTF-8" standalone="yes"?>
<Relationships xmlns="http://schemas.openxmlformats.org/package/2006/relationships"><Relationship Id="rId3" Type="http://schemas.openxmlformats.org/officeDocument/2006/relationships/image" Target="../media/image47.png" /><Relationship Id="rId2" Type="http://schemas.openxmlformats.org/officeDocument/2006/relationships/image" Target="../media/image48.png" /><Relationship Id="rId1" Type="http://schemas.openxmlformats.org/officeDocument/2006/relationships/slideLayout" Target="../slideLayouts/slideLayout12.xml" /></Relationships>
</file>

<file path=ppt/slides/_rels/slide38.xml.rels><?xml version="1.0" encoding="UTF-8" standalone="yes"?>
<Relationships xmlns="http://schemas.openxmlformats.org/package/2006/relationships"><Relationship Id="rId2" Type="http://schemas.openxmlformats.org/officeDocument/2006/relationships/image" Target="../media/image49.png" /><Relationship Id="rId1" Type="http://schemas.openxmlformats.org/officeDocument/2006/relationships/slideLayout" Target="../slideLayouts/slideLayout12.xml" /></Relationships>
</file>

<file path=ppt/slides/_rels/slide39.xml.rels><?xml version="1.0" encoding="UTF-8" standalone="yes"?>
<Relationships xmlns="http://schemas.openxmlformats.org/package/2006/relationships"><Relationship Id="rId3" Type="http://schemas.openxmlformats.org/officeDocument/2006/relationships/image" Target="../media/image51.png" /><Relationship Id="rId2" Type="http://schemas.openxmlformats.org/officeDocument/2006/relationships/image" Target="../media/image50.png" /><Relationship Id="rId1" Type="http://schemas.openxmlformats.org/officeDocument/2006/relationships/slideLayout" Target="../slideLayouts/slideLayout12.xml" /></Relationships>
</file>

<file path=ppt/slides/_rels/slide4.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Layout" Target="../slideLayouts/slideLayout12.xml" /></Relationships>
</file>

<file path=ppt/slides/_rels/slide40.xml.rels><?xml version="1.0" encoding="UTF-8" standalone="yes"?>
<Relationships xmlns="http://schemas.openxmlformats.org/package/2006/relationships"><Relationship Id="rId3" Type="http://schemas.openxmlformats.org/officeDocument/2006/relationships/image" Target="../media/image53.png" /><Relationship Id="rId2" Type="http://schemas.openxmlformats.org/officeDocument/2006/relationships/image" Target="../media/image52.png" /><Relationship Id="rId1" Type="http://schemas.openxmlformats.org/officeDocument/2006/relationships/slideLayout" Target="../slideLayouts/slideLayout12.xml" /></Relationships>
</file>

<file path=ppt/slides/_rels/slide41.xml.rels><?xml version="1.0" encoding="UTF-8" standalone="yes"?>
<Relationships xmlns="http://schemas.openxmlformats.org/package/2006/relationships"><Relationship Id="rId3" Type="http://schemas.openxmlformats.org/officeDocument/2006/relationships/image" Target="../media/image55.png" /><Relationship Id="rId2" Type="http://schemas.openxmlformats.org/officeDocument/2006/relationships/image" Target="../media/image54.png" /><Relationship Id="rId1" Type="http://schemas.openxmlformats.org/officeDocument/2006/relationships/slideLayout" Target="../slideLayouts/slideLayout12.xml" /></Relationships>
</file>

<file path=ppt/slides/_rels/slide5.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png" /><Relationship Id="rId1" Type="http://schemas.openxmlformats.org/officeDocument/2006/relationships/slideLayout" Target="../slideLayouts/slideLayout12.xml" /></Relationships>
</file>

<file path=ppt/slides/_rels/slide6.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9.png" /><Relationship Id="rId1" Type="http://schemas.openxmlformats.org/officeDocument/2006/relationships/slideLayout" Target="../slideLayouts/slideLayout12.xml" /></Relationships>
</file>

<file path=ppt/slides/_rels/slide7.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png" /><Relationship Id="rId1" Type="http://schemas.openxmlformats.org/officeDocument/2006/relationships/slideLayout" Target="../slideLayouts/slideLayout12.xml" /></Relationships>
</file>

<file path=ppt/slides/_rels/slide8.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13.png" /><Relationship Id="rId1" Type="http://schemas.openxmlformats.org/officeDocument/2006/relationships/slideLayout" Target="../slideLayouts/slideLayout12.xml" /></Relationships>
</file>

<file path=ppt/slides/_rels/slide9.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5.png" /><Relationship Id="rId1" Type="http://schemas.openxmlformats.org/officeDocument/2006/relationships/slideLayout" Target="../slideLayouts/slideLayout1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Título 1"/>
          <p:cNvSpPr>
            <a:spLocks noGrp="1"/>
          </p:cNvSpPr>
          <p:nvPr>
            <p:ph type="ctrTitle"/>
          </p:nvPr>
        </p:nvSpPr>
        <p:spPr>
          <a:xfrm>
            <a:off x="4352704" y="1952877"/>
            <a:ext cx="4774762" cy="1268852"/>
          </a:xfrm>
        </p:spPr>
        <p:txBody>
          <a:bodyPr>
            <a:normAutofit/>
          </a:bodyPr>
          <a:lstStyle/>
          <a:p>
            <a:r>
              <a:rPr lang="es-ES" b="1" dirty="0"/>
              <a:t>ARBOL B</a:t>
            </a:r>
            <a:endParaRPr lang="es-PE"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8" name="Imagen 2097167"/>
          <p:cNvPicPr>
            <a:picLocks/>
          </p:cNvPicPr>
          <p:nvPr/>
        </p:nvPicPr>
        <p:blipFill>
          <a:blip r:embed="rId2"/>
          <a:srcRect l="12847" r="13200"/>
          <a:stretch>
            <a:fillRect/>
          </a:stretch>
        </p:blipFill>
        <p:spPr>
          <a:xfrm>
            <a:off x="594449" y="1316016"/>
            <a:ext cx="4802537" cy="3656260"/>
          </a:xfrm>
          <a:prstGeom prst="rect">
            <a:avLst/>
          </a:prstGeom>
        </p:spPr>
      </p:pic>
      <p:pic>
        <p:nvPicPr>
          <p:cNvPr id="2097169" name="Imagen 2097168"/>
          <p:cNvPicPr>
            <a:picLocks/>
          </p:cNvPicPr>
          <p:nvPr/>
        </p:nvPicPr>
        <p:blipFill>
          <a:blip r:embed="rId3"/>
          <a:srcRect l="12604" t="1256" r="12424" b="-1256"/>
          <a:stretch>
            <a:fillRect/>
          </a:stretch>
        </p:blipFill>
        <p:spPr>
          <a:xfrm>
            <a:off x="6755154" y="1316016"/>
            <a:ext cx="4852148" cy="36438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0" name="Imagen 2097169"/>
          <p:cNvPicPr>
            <a:picLocks/>
          </p:cNvPicPr>
          <p:nvPr/>
        </p:nvPicPr>
        <p:blipFill>
          <a:blip r:embed="rId2"/>
          <a:srcRect l="12361" r="13101"/>
          <a:stretch>
            <a:fillRect/>
          </a:stretch>
        </p:blipFill>
        <p:spPr>
          <a:xfrm>
            <a:off x="700852" y="1608168"/>
            <a:ext cx="4821225" cy="3641663"/>
          </a:xfrm>
          <a:prstGeom prst="rect">
            <a:avLst/>
          </a:prstGeom>
        </p:spPr>
      </p:pic>
      <p:pic>
        <p:nvPicPr>
          <p:cNvPr id="2097171" name="Imagen 2097170"/>
          <p:cNvPicPr>
            <a:picLocks/>
          </p:cNvPicPr>
          <p:nvPr/>
        </p:nvPicPr>
        <p:blipFill>
          <a:blip r:embed="rId3"/>
          <a:srcRect l="12988" r="13101"/>
          <a:stretch>
            <a:fillRect/>
          </a:stretch>
        </p:blipFill>
        <p:spPr>
          <a:xfrm>
            <a:off x="6656240" y="1576134"/>
            <a:ext cx="4822712" cy="367369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2" name="Imagen 2097171"/>
          <p:cNvPicPr>
            <a:picLocks/>
          </p:cNvPicPr>
          <p:nvPr/>
        </p:nvPicPr>
        <p:blipFill>
          <a:blip r:embed="rId2"/>
          <a:srcRect l="12609" r="12874"/>
          <a:stretch>
            <a:fillRect/>
          </a:stretch>
        </p:blipFill>
        <p:spPr>
          <a:xfrm>
            <a:off x="526090" y="1573289"/>
            <a:ext cx="4912140" cy="3711419"/>
          </a:xfrm>
          <a:prstGeom prst="rect">
            <a:avLst/>
          </a:prstGeom>
        </p:spPr>
      </p:pic>
      <p:pic>
        <p:nvPicPr>
          <p:cNvPr id="2097173" name="Imagen 2097172"/>
          <p:cNvPicPr>
            <a:picLocks/>
          </p:cNvPicPr>
          <p:nvPr/>
        </p:nvPicPr>
        <p:blipFill>
          <a:blip r:embed="rId3"/>
          <a:srcRect l="13059" r="13139"/>
          <a:stretch>
            <a:fillRect/>
          </a:stretch>
        </p:blipFill>
        <p:spPr>
          <a:xfrm>
            <a:off x="6763155" y="1573290"/>
            <a:ext cx="4946254" cy="377334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4" name="Imagen 2097173"/>
          <p:cNvPicPr>
            <a:picLocks/>
          </p:cNvPicPr>
          <p:nvPr/>
        </p:nvPicPr>
        <p:blipFill>
          <a:blip r:embed="rId2"/>
          <a:srcRect l="12962" r="12786"/>
          <a:stretch>
            <a:fillRect/>
          </a:stretch>
        </p:blipFill>
        <p:spPr>
          <a:xfrm>
            <a:off x="3332930" y="1333895"/>
            <a:ext cx="5526141" cy="419020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5" name="Imagen 2097174"/>
          <p:cNvPicPr>
            <a:picLocks/>
          </p:cNvPicPr>
          <p:nvPr/>
        </p:nvPicPr>
        <p:blipFill>
          <a:blip r:embed="rId2"/>
          <a:srcRect l="13586" t="4620" r="13336" b="61982"/>
          <a:stretch>
            <a:fillRect/>
          </a:stretch>
        </p:blipFill>
        <p:spPr>
          <a:xfrm>
            <a:off x="1645237" y="2283781"/>
            <a:ext cx="8901527" cy="229043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6" name="Imagen 2097175"/>
          <p:cNvPicPr>
            <a:picLocks/>
          </p:cNvPicPr>
          <p:nvPr/>
        </p:nvPicPr>
        <p:blipFill>
          <a:blip r:embed="rId2"/>
          <a:srcRect l="12593" r="13781"/>
          <a:stretch>
            <a:fillRect/>
          </a:stretch>
        </p:blipFill>
        <p:spPr>
          <a:xfrm>
            <a:off x="223731" y="1531486"/>
            <a:ext cx="4962719" cy="3795027"/>
          </a:xfrm>
          <a:prstGeom prst="rect">
            <a:avLst/>
          </a:prstGeom>
        </p:spPr>
      </p:pic>
      <p:pic>
        <p:nvPicPr>
          <p:cNvPr id="2097177" name="Imagen 2097176"/>
          <p:cNvPicPr>
            <a:picLocks/>
          </p:cNvPicPr>
          <p:nvPr/>
        </p:nvPicPr>
        <p:blipFill>
          <a:blip r:embed="rId3"/>
          <a:srcRect l="13385" r="12694"/>
          <a:stretch>
            <a:fillRect/>
          </a:stretch>
        </p:blipFill>
        <p:spPr>
          <a:xfrm>
            <a:off x="6487585" y="1531485"/>
            <a:ext cx="5087126" cy="387463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8" name="Imagen 2097177"/>
          <p:cNvPicPr>
            <a:picLocks/>
          </p:cNvPicPr>
          <p:nvPr/>
        </p:nvPicPr>
        <p:blipFill>
          <a:blip r:embed="rId2"/>
          <a:srcRect l="13340" r="12910"/>
          <a:stretch>
            <a:fillRect/>
          </a:stretch>
        </p:blipFill>
        <p:spPr>
          <a:xfrm>
            <a:off x="393172" y="1545980"/>
            <a:ext cx="4933176" cy="3766040"/>
          </a:xfrm>
          <a:prstGeom prst="rect">
            <a:avLst/>
          </a:prstGeom>
        </p:spPr>
      </p:pic>
      <p:pic>
        <p:nvPicPr>
          <p:cNvPr id="2097179" name="Imagen 2097178"/>
          <p:cNvPicPr>
            <a:picLocks/>
          </p:cNvPicPr>
          <p:nvPr/>
        </p:nvPicPr>
        <p:blipFill>
          <a:blip r:embed="rId3"/>
          <a:srcRect l="12593" r="13148"/>
          <a:stretch>
            <a:fillRect/>
          </a:stretch>
        </p:blipFill>
        <p:spPr>
          <a:xfrm>
            <a:off x="6629947" y="1545980"/>
            <a:ext cx="5032916" cy="381586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0" name="Imagen 2097179"/>
          <p:cNvPicPr>
            <a:picLocks/>
          </p:cNvPicPr>
          <p:nvPr/>
        </p:nvPicPr>
        <p:blipFill>
          <a:blip r:embed="rId2"/>
          <a:srcRect l="12904" r="13069"/>
          <a:stretch>
            <a:fillRect/>
          </a:stretch>
        </p:blipFill>
        <p:spPr>
          <a:xfrm>
            <a:off x="373400" y="1454188"/>
            <a:ext cx="5193086" cy="3949625"/>
          </a:xfrm>
          <a:prstGeom prst="rect">
            <a:avLst/>
          </a:prstGeom>
        </p:spPr>
      </p:pic>
      <p:pic>
        <p:nvPicPr>
          <p:cNvPr id="2097181" name="Imagen 2097180"/>
          <p:cNvPicPr>
            <a:picLocks/>
          </p:cNvPicPr>
          <p:nvPr/>
        </p:nvPicPr>
        <p:blipFill>
          <a:blip r:embed="rId3"/>
          <a:srcRect l="12411" r="13306"/>
          <a:stretch>
            <a:fillRect/>
          </a:stretch>
        </p:blipFill>
        <p:spPr>
          <a:xfrm>
            <a:off x="6520498" y="1463849"/>
            <a:ext cx="5185548" cy="393030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Título 1"/>
          <p:cNvSpPr>
            <a:spLocks noGrp="1"/>
          </p:cNvSpPr>
          <p:nvPr>
            <p:ph type="ctrTitle"/>
          </p:nvPr>
        </p:nvSpPr>
        <p:spPr>
          <a:xfrm>
            <a:off x="4352704" y="1952877"/>
            <a:ext cx="4774762" cy="1268852"/>
          </a:xfrm>
        </p:spPr>
        <p:txBody>
          <a:bodyPr>
            <a:normAutofit/>
          </a:bodyPr>
          <a:lstStyle/>
          <a:p>
            <a:r>
              <a:rPr lang="es-ES" b="1" dirty="0"/>
              <a:t>ARBOL B+</a:t>
            </a:r>
            <a:endParaRPr lang="es-PE"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Marcador de contenido 2"/>
          <p:cNvSpPr>
            <a:spLocks noGrp="1"/>
          </p:cNvSpPr>
          <p:nvPr>
            <p:ph sz="quarter" idx="13"/>
          </p:nvPr>
        </p:nvSpPr>
        <p:spPr>
          <a:xfrm>
            <a:off x="685800" y="675862"/>
            <a:ext cx="10394707" cy="4698724"/>
          </a:xfrm>
        </p:spPr>
        <p:txBody>
          <a:bodyPr/>
          <a:lstStyle/>
          <a:p>
            <a:r>
              <a:rPr lang="es-ES" dirty="0"/>
              <a:t>Los arboles B+ son una variante de los arboles b, se diferencian en que los arboles b+ toda la información se encuentra almacenada en las hojas.</a:t>
            </a:r>
            <a:endParaRPr lang="es-PE" dirty="0"/>
          </a:p>
          <a:p>
            <a:endParaRPr lang="es-ES" dirty="0"/>
          </a:p>
          <a:p>
            <a:r>
              <a:rPr lang="es-ES" dirty="0"/>
              <a:t>En la raíz y en las paginas internas se encuentran almacenado índices o referencias para llegar a un dato.</a:t>
            </a:r>
            <a:endParaRPr lang="es-PE" dirty="0"/>
          </a:p>
        </p:txBody>
      </p:sp>
      <p:pic>
        <p:nvPicPr>
          <p:cNvPr id="2097182" name="Imagen 4"/>
          <p:cNvPicPr>
            <a:picLocks noChangeAspect="1"/>
          </p:cNvPicPr>
          <p:nvPr/>
        </p:nvPicPr>
        <p:blipFill rotWithShape="1">
          <a:blip r:embed="rId2"/>
          <a:srcRect l="1089" t="30682" r="51130" b="40222"/>
          <a:stretch>
            <a:fillRect/>
          </a:stretch>
        </p:blipFill>
        <p:spPr>
          <a:xfrm>
            <a:off x="2511286" y="3031434"/>
            <a:ext cx="7169427" cy="203277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Imagen 2097152"/>
          <p:cNvPicPr>
            <a:picLocks/>
          </p:cNvPicPr>
          <p:nvPr/>
        </p:nvPicPr>
        <p:blipFill>
          <a:blip r:embed="rId2"/>
          <a:srcRect l="13059" r="12565"/>
          <a:stretch>
            <a:fillRect/>
          </a:stretch>
        </p:blipFill>
        <p:spPr>
          <a:xfrm>
            <a:off x="2692389" y="852524"/>
            <a:ext cx="6807220" cy="515295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Título 1"/>
          <p:cNvSpPr>
            <a:spLocks noGrp="1"/>
          </p:cNvSpPr>
          <p:nvPr>
            <p:ph type="title"/>
          </p:nvPr>
        </p:nvSpPr>
        <p:spPr/>
        <p:txBody>
          <a:bodyPr/>
          <a:lstStyle/>
          <a:p>
            <a:r>
              <a:rPr lang="es-ES" dirty="0"/>
              <a:t>características</a:t>
            </a:r>
            <a:endParaRPr lang="es-PE" dirty="0"/>
          </a:p>
        </p:txBody>
      </p:sp>
      <p:sp>
        <p:nvSpPr>
          <p:cNvPr id="1048596" name="Marcador de contenido 2"/>
          <p:cNvSpPr>
            <a:spLocks noGrp="1"/>
          </p:cNvSpPr>
          <p:nvPr>
            <p:ph sz="quarter" idx="13"/>
          </p:nvPr>
        </p:nvSpPr>
        <p:spPr/>
        <p:txBody>
          <a:bodyPr/>
          <a:lstStyle/>
          <a:p>
            <a:r>
              <a:rPr lang="es-ES" dirty="0"/>
              <a:t>Cada pagina excepto la raíz contiene m-1 elementos.</a:t>
            </a:r>
          </a:p>
          <a:p>
            <a:r>
              <a:rPr lang="es-ES" dirty="0"/>
              <a:t>Cada pagina tiene m descendientes.</a:t>
            </a:r>
          </a:p>
          <a:p>
            <a:r>
              <a:rPr lang="es-ES" dirty="0"/>
              <a:t>Las  paginas hojas se encuentran al mismo nivel.</a:t>
            </a:r>
          </a:p>
          <a:p>
            <a:r>
              <a:rPr lang="es-ES" dirty="0"/>
              <a:t>Las claves almacenadas es las paginas raíz e interiores (no hoja) se utilizan como índices.</a:t>
            </a:r>
            <a:endParaRPr lang="es-PE"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Título 1"/>
          <p:cNvSpPr>
            <a:spLocks noGrp="1"/>
          </p:cNvSpPr>
          <p:nvPr>
            <p:ph type="title"/>
          </p:nvPr>
        </p:nvSpPr>
        <p:spPr/>
        <p:txBody>
          <a:bodyPr/>
          <a:lstStyle/>
          <a:p>
            <a:r>
              <a:rPr lang="es-ES" dirty="0"/>
              <a:t>inserción</a:t>
            </a:r>
            <a:endParaRPr lang="es-PE" dirty="0"/>
          </a:p>
        </p:txBody>
      </p:sp>
      <p:sp>
        <p:nvSpPr>
          <p:cNvPr id="1048598" name="Marcador de contenido 2"/>
          <p:cNvSpPr>
            <a:spLocks noGrp="1"/>
          </p:cNvSpPr>
          <p:nvPr>
            <p:ph sz="quarter" idx="13"/>
          </p:nvPr>
        </p:nvSpPr>
        <p:spPr/>
        <p:txBody>
          <a:bodyPr/>
          <a:lstStyle/>
          <a:p>
            <a:r>
              <a:rPr lang="es-ES" dirty="0"/>
              <a:t>El proceso de inserción es similar al de los arboles B.</a:t>
            </a:r>
          </a:p>
          <a:p>
            <a:r>
              <a:rPr lang="es-ES" dirty="0"/>
              <a:t>La diferencia radica en que cuando se inserta una clave en un nodo que se encuentra lleno, se debe realizar una copia de la clave  que sube al siguiente nivel en la  hoja correspondiente.</a:t>
            </a:r>
            <a:endParaRPr lang="es-PE"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4">
            <a:extLst>
              <a:ext uri="{FF2B5EF4-FFF2-40B4-BE49-F238E27FC236}">
                <a16:creationId xmlns:a16="http://schemas.microsoft.com/office/drawing/2014/main" id="{DF5B9D9E-BE90-5264-6EA2-74FBA19877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2113758"/>
            <a:ext cx="8128000" cy="2630482"/>
          </a:xfrm>
          <a:prstGeom prst="rect">
            <a:avLst/>
          </a:prstGeom>
        </p:spPr>
      </p:pic>
    </p:spTree>
    <p:extLst>
      <p:ext uri="{BB962C8B-B14F-4D97-AF65-F5344CB8AC3E}">
        <p14:creationId xmlns:p14="http://schemas.microsoft.com/office/powerpoint/2010/main" val="9239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4">
            <a:extLst>
              <a:ext uri="{FF2B5EF4-FFF2-40B4-BE49-F238E27FC236}">
                <a16:creationId xmlns:a16="http://schemas.microsoft.com/office/drawing/2014/main" id="{4D742692-4DCE-C96C-68E5-473ABF8AC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1502586"/>
            <a:ext cx="8128000" cy="3852827"/>
          </a:xfrm>
          <a:prstGeom prst="rect">
            <a:avLst/>
          </a:prstGeom>
        </p:spPr>
      </p:pic>
    </p:spTree>
    <p:extLst>
      <p:ext uri="{BB962C8B-B14F-4D97-AF65-F5344CB8AC3E}">
        <p14:creationId xmlns:p14="http://schemas.microsoft.com/office/powerpoint/2010/main" val="255864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4">
            <a:extLst>
              <a:ext uri="{FF2B5EF4-FFF2-40B4-BE49-F238E27FC236}">
                <a16:creationId xmlns:a16="http://schemas.microsoft.com/office/drawing/2014/main" id="{3E7B355E-607A-DE27-700E-29E8E4CEF248}"/>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295263" y="2063750"/>
            <a:ext cx="9176023" cy="3311525"/>
          </a:xfrm>
        </p:spPr>
      </p:pic>
    </p:spTree>
    <p:extLst>
      <p:ext uri="{BB962C8B-B14F-4D97-AF65-F5344CB8AC3E}">
        <p14:creationId xmlns:p14="http://schemas.microsoft.com/office/powerpoint/2010/main" val="446408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Título 1"/>
          <p:cNvSpPr>
            <a:spLocks noGrp="1"/>
          </p:cNvSpPr>
          <p:nvPr>
            <p:ph type="title"/>
          </p:nvPr>
        </p:nvSpPr>
        <p:spPr>
          <a:xfrm>
            <a:off x="1477232" y="804519"/>
            <a:ext cx="9603275" cy="1049235"/>
          </a:xfrm>
        </p:spPr>
        <p:txBody>
          <a:bodyPr/>
          <a:lstStyle/>
          <a:p>
            <a:r>
              <a:rPr lang="es-ES" dirty="0"/>
              <a:t>eliminación</a:t>
            </a:r>
            <a:endParaRPr lang="es-PE" dirty="0"/>
          </a:p>
        </p:txBody>
      </p:sp>
      <p:sp>
        <p:nvSpPr>
          <p:cNvPr id="1048600" name="Marcador de contenido 2"/>
          <p:cNvSpPr>
            <a:spLocks noGrp="1"/>
          </p:cNvSpPr>
          <p:nvPr>
            <p:ph sz="quarter" idx="13"/>
          </p:nvPr>
        </p:nvSpPr>
        <p:spPr/>
        <p:txBody>
          <a:bodyPr/>
          <a:lstStyle/>
          <a:p>
            <a:r>
              <a:rPr lang="es-ES" dirty="0"/>
              <a:t>El proceso de eliminación es mas sencillo que en los arboles B ya que siempre se encuentra el dato en los nodos hoja.</a:t>
            </a:r>
          </a:p>
          <a:p>
            <a:r>
              <a:rPr lang="es-ES" dirty="0"/>
              <a:t>Si al eliminar  un dato el numero de claves se encuentra dentro del mínimo no hay nada mas que hacer. </a:t>
            </a:r>
          </a:p>
          <a:p>
            <a:r>
              <a:rPr lang="es-ES" dirty="0"/>
              <a:t>Si se rompe la consideración del mínimo, es necesario realizar una redistribución considerando las hojas y los índices.</a:t>
            </a:r>
            <a:endParaRPr lang="es-PE"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4">
            <a:extLst>
              <a:ext uri="{FF2B5EF4-FFF2-40B4-BE49-F238E27FC236}">
                <a16:creationId xmlns:a16="http://schemas.microsoft.com/office/drawing/2014/main" id="{053C5C37-5CFC-A7B0-2953-38302AB9E4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1637145"/>
            <a:ext cx="8128000" cy="3583709"/>
          </a:xfrm>
          <a:prstGeom prst="rect">
            <a:avLst/>
          </a:prstGeom>
        </p:spPr>
      </p:pic>
    </p:spTree>
    <p:extLst>
      <p:ext uri="{BB962C8B-B14F-4D97-AF65-F5344CB8AC3E}">
        <p14:creationId xmlns:p14="http://schemas.microsoft.com/office/powerpoint/2010/main" val="3975692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4">
            <a:extLst>
              <a:ext uri="{FF2B5EF4-FFF2-40B4-BE49-F238E27FC236}">
                <a16:creationId xmlns:a16="http://schemas.microsoft.com/office/drawing/2014/main" id="{1900292C-16D0-D43F-181B-C4CCC24EDE63}"/>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46329" y="2063750"/>
            <a:ext cx="9873892" cy="3311525"/>
          </a:xfrm>
        </p:spPr>
      </p:pic>
    </p:spTree>
    <p:extLst>
      <p:ext uri="{BB962C8B-B14F-4D97-AF65-F5344CB8AC3E}">
        <p14:creationId xmlns:p14="http://schemas.microsoft.com/office/powerpoint/2010/main" val="1038488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4">
            <a:extLst>
              <a:ext uri="{FF2B5EF4-FFF2-40B4-BE49-F238E27FC236}">
                <a16:creationId xmlns:a16="http://schemas.microsoft.com/office/drawing/2014/main" id="{50B56126-8ACF-7D92-B359-1A7C9D4EBFC6}"/>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157738" y="2063750"/>
            <a:ext cx="9451074" cy="3311525"/>
          </a:xfrm>
        </p:spPr>
      </p:pic>
    </p:spTree>
    <p:extLst>
      <p:ext uri="{BB962C8B-B14F-4D97-AF65-F5344CB8AC3E}">
        <p14:creationId xmlns:p14="http://schemas.microsoft.com/office/powerpoint/2010/main" val="690985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4">
            <a:extLst>
              <a:ext uri="{FF2B5EF4-FFF2-40B4-BE49-F238E27FC236}">
                <a16:creationId xmlns:a16="http://schemas.microsoft.com/office/drawing/2014/main" id="{F5DE84F5-93A3-0284-2C09-CF56521E5531}"/>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783279" y="2063750"/>
            <a:ext cx="6199991" cy="3311525"/>
          </a:xfrm>
        </p:spPr>
      </p:pic>
    </p:spTree>
    <p:extLst>
      <p:ext uri="{BB962C8B-B14F-4D97-AF65-F5344CB8AC3E}">
        <p14:creationId xmlns:p14="http://schemas.microsoft.com/office/powerpoint/2010/main" val="3715034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4" name="Imagen 2097153"/>
          <p:cNvPicPr>
            <a:picLocks/>
          </p:cNvPicPr>
          <p:nvPr/>
        </p:nvPicPr>
        <p:blipFill>
          <a:blip r:embed="rId2"/>
          <a:srcRect l="12681" r="13275"/>
          <a:stretch>
            <a:fillRect/>
          </a:stretch>
        </p:blipFill>
        <p:spPr>
          <a:xfrm>
            <a:off x="393137" y="1486036"/>
            <a:ext cx="5110507" cy="3885929"/>
          </a:xfrm>
          <a:prstGeom prst="rect">
            <a:avLst/>
          </a:prstGeom>
        </p:spPr>
      </p:pic>
      <p:pic>
        <p:nvPicPr>
          <p:cNvPr id="2097155" name="Imagen 2097154"/>
          <p:cNvPicPr>
            <a:picLocks/>
          </p:cNvPicPr>
          <p:nvPr/>
        </p:nvPicPr>
        <p:blipFill>
          <a:blip r:embed="rId3"/>
          <a:srcRect l="13142" r="12527"/>
          <a:stretch>
            <a:fillRect/>
          </a:stretch>
        </p:blipFill>
        <p:spPr>
          <a:xfrm>
            <a:off x="6491187" y="1486036"/>
            <a:ext cx="5150458" cy="390118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Título 1"/>
          <p:cNvSpPr>
            <a:spLocks noGrp="1"/>
          </p:cNvSpPr>
          <p:nvPr>
            <p:ph type="ctrTitle"/>
          </p:nvPr>
        </p:nvSpPr>
        <p:spPr>
          <a:xfrm>
            <a:off x="4352704" y="1952877"/>
            <a:ext cx="4774762" cy="1268852"/>
          </a:xfrm>
        </p:spPr>
        <p:txBody>
          <a:bodyPr>
            <a:normAutofit/>
          </a:bodyPr>
          <a:lstStyle/>
          <a:p>
            <a:r>
              <a:rPr lang="es-ES" b="1" dirty="0"/>
              <a:t>ARBOL B*</a:t>
            </a:r>
            <a:endParaRPr lang="es-PE" b="1" dirty="0"/>
          </a:p>
        </p:txBody>
      </p:sp>
    </p:spTree>
    <p:extLst>
      <p:ext uri="{BB962C8B-B14F-4D97-AF65-F5344CB8AC3E}">
        <p14:creationId xmlns:p14="http://schemas.microsoft.com/office/powerpoint/2010/main" val="168560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266CA1B2-8855-D52B-7B02-F7A5F1FD8D9E}"/>
              </a:ext>
            </a:extLst>
          </p:cNvPr>
          <p:cNvSpPr txBox="1"/>
          <p:nvPr/>
        </p:nvSpPr>
        <p:spPr>
          <a:xfrm>
            <a:off x="1861930" y="271240"/>
            <a:ext cx="8468139" cy="2031325"/>
          </a:xfrm>
          <a:prstGeom prst="rect">
            <a:avLst/>
          </a:prstGeom>
          <a:noFill/>
        </p:spPr>
        <p:txBody>
          <a:bodyPr wrap="square">
            <a:spAutoFit/>
          </a:bodyPr>
          <a:lstStyle/>
          <a:p>
            <a:pPr algn="just"/>
            <a:r>
              <a:rPr lang="es-MX" b="0" i="0" dirty="0">
                <a:solidFill>
                  <a:srgbClr val="333333"/>
                </a:solidFill>
                <a:effectLst/>
                <a:latin typeface="Georgia" panose="02040502050405020303" pitchFamily="18" charset="0"/>
              </a:rPr>
              <a:t>DEFINICION:</a:t>
            </a:r>
          </a:p>
          <a:p>
            <a:pPr algn="just"/>
            <a:endParaRPr lang="es-MX" b="0" i="0" dirty="0">
              <a:solidFill>
                <a:srgbClr val="333333"/>
              </a:solidFill>
              <a:effectLst/>
              <a:latin typeface="Georgia" panose="02040502050405020303" pitchFamily="18" charset="0"/>
            </a:endParaRPr>
          </a:p>
          <a:p>
            <a:pPr algn="just"/>
            <a:r>
              <a:rPr lang="es-MX" b="0" i="0" dirty="0">
                <a:solidFill>
                  <a:srgbClr val="333333"/>
                </a:solidFill>
                <a:effectLst/>
                <a:latin typeface="Georgia" panose="02040502050405020303" pitchFamily="18" charset="0"/>
              </a:rPr>
              <a:t>Una variante del árbol B es el árbol B*, cuya peculiaridad consiste en que se aumenta el número mínimo de valores de clave que puede contener un nodo que no sea la raíz, de forma que en lugar de garantizar un 50% de utilización de espacio como en el árbol B, se aproveche como mínimo las dos terceras partes del mismo. Se puede definir a un árbol B* de orden m como sigue:</a:t>
            </a:r>
            <a:endParaRPr lang="es-PE" dirty="0"/>
          </a:p>
        </p:txBody>
      </p:sp>
      <p:sp>
        <p:nvSpPr>
          <p:cNvPr id="6" name="CuadroTexto 5">
            <a:extLst>
              <a:ext uri="{FF2B5EF4-FFF2-40B4-BE49-F238E27FC236}">
                <a16:creationId xmlns:a16="http://schemas.microsoft.com/office/drawing/2014/main" id="{FF75AD0D-0D88-D8DA-1CB4-3232CF920694}"/>
              </a:ext>
            </a:extLst>
          </p:cNvPr>
          <p:cNvSpPr txBox="1"/>
          <p:nvPr/>
        </p:nvSpPr>
        <p:spPr>
          <a:xfrm>
            <a:off x="1861930" y="2694946"/>
            <a:ext cx="6950766" cy="2777235"/>
          </a:xfrm>
          <a:prstGeom prst="rect">
            <a:avLst/>
          </a:prstGeom>
          <a:noFill/>
        </p:spPr>
        <p:txBody>
          <a:bodyPr wrap="square">
            <a:spAutoFit/>
          </a:bodyPr>
          <a:lstStyle/>
          <a:p>
            <a:pPr algn="l">
              <a:lnSpc>
                <a:spcPct val="200000"/>
              </a:lnSpc>
            </a:pPr>
            <a:r>
              <a:rPr lang="es-MX" b="0" i="0" dirty="0">
                <a:solidFill>
                  <a:srgbClr val="333333"/>
                </a:solidFill>
                <a:effectLst/>
                <a:latin typeface="Georgia" panose="02040502050405020303" pitchFamily="18" charset="0"/>
              </a:rPr>
              <a:t>1. Cada nodo, excepto la raíz, tiene como máximo m hijos.</a:t>
            </a:r>
          </a:p>
          <a:p>
            <a:pPr algn="l">
              <a:lnSpc>
                <a:spcPct val="200000"/>
              </a:lnSpc>
            </a:pPr>
            <a:r>
              <a:rPr lang="es-MX" b="0" i="0" dirty="0">
                <a:solidFill>
                  <a:srgbClr val="333333"/>
                </a:solidFill>
                <a:effectLst/>
                <a:latin typeface="Georgia" panose="02040502050405020303" pitchFamily="18" charset="0"/>
              </a:rPr>
              <a:t>2. Cada nodo, excepto la raíz tiene como mínimo [2m-1]/3.</a:t>
            </a:r>
          </a:p>
          <a:p>
            <a:pPr algn="l">
              <a:lnSpc>
                <a:spcPct val="200000"/>
              </a:lnSpc>
            </a:pPr>
            <a:r>
              <a:rPr lang="es-MX" b="0" i="0" dirty="0">
                <a:solidFill>
                  <a:srgbClr val="333333"/>
                </a:solidFill>
                <a:effectLst/>
                <a:latin typeface="Georgia" panose="02040502050405020303" pitchFamily="18" charset="0"/>
              </a:rPr>
              <a:t>3. Todas las hojas están en el mismo nivel.</a:t>
            </a:r>
          </a:p>
          <a:p>
            <a:pPr algn="l">
              <a:lnSpc>
                <a:spcPct val="200000"/>
              </a:lnSpc>
            </a:pPr>
            <a:r>
              <a:rPr lang="es-MX" b="0" i="0" dirty="0">
                <a:solidFill>
                  <a:srgbClr val="333333"/>
                </a:solidFill>
                <a:effectLst/>
                <a:latin typeface="Georgia" panose="02040502050405020303" pitchFamily="18" charset="0"/>
              </a:rPr>
              <a:t>4. Un nodo con q hijos, contiene q-1 valores de clave.</a:t>
            </a:r>
          </a:p>
          <a:p>
            <a:pPr algn="l">
              <a:lnSpc>
                <a:spcPct val="200000"/>
              </a:lnSpc>
            </a:pPr>
            <a:r>
              <a:rPr lang="es-MX" b="0" i="0" dirty="0">
                <a:solidFill>
                  <a:srgbClr val="333333"/>
                </a:solidFill>
                <a:effectLst/>
                <a:latin typeface="Georgia" panose="02040502050405020303" pitchFamily="18" charset="0"/>
              </a:rPr>
              <a:t>5. La raíz puede tener como máximo (4/3)(m-1).</a:t>
            </a:r>
          </a:p>
        </p:txBody>
      </p:sp>
    </p:spTree>
    <p:extLst>
      <p:ext uri="{BB962C8B-B14F-4D97-AF65-F5344CB8AC3E}">
        <p14:creationId xmlns:p14="http://schemas.microsoft.com/office/powerpoint/2010/main" val="2526799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18014EB-16FE-7420-62E5-4EA0AF27BA34}"/>
              </a:ext>
            </a:extLst>
          </p:cNvPr>
          <p:cNvSpPr txBox="1"/>
          <p:nvPr/>
        </p:nvSpPr>
        <p:spPr>
          <a:xfrm>
            <a:off x="1205947" y="227449"/>
            <a:ext cx="9157254" cy="646331"/>
          </a:xfrm>
          <a:prstGeom prst="rect">
            <a:avLst/>
          </a:prstGeom>
          <a:noFill/>
        </p:spPr>
        <p:txBody>
          <a:bodyPr wrap="square">
            <a:spAutoFit/>
          </a:bodyPr>
          <a:lstStyle/>
          <a:p>
            <a:pPr algn="just"/>
            <a:r>
              <a:rPr lang="es-MX" b="0" i="0" dirty="0">
                <a:solidFill>
                  <a:srgbClr val="333333"/>
                </a:solidFill>
                <a:effectLst/>
                <a:latin typeface="Georgia" panose="02040502050405020303" pitchFamily="18" charset="0"/>
              </a:rPr>
              <a:t>Las operaciones que se pueden realizar en los arboles B* son las mismas de los arboles B</a:t>
            </a:r>
          </a:p>
          <a:p>
            <a:pPr algn="just"/>
            <a:r>
              <a:rPr lang="es-MX" b="0" i="0" dirty="0">
                <a:solidFill>
                  <a:srgbClr val="333333"/>
                </a:solidFill>
                <a:effectLst/>
                <a:latin typeface="Georgia" panose="02040502050405020303" pitchFamily="18" charset="0"/>
              </a:rPr>
              <a:t>(inserción, eliminación, búsqueda).</a:t>
            </a:r>
            <a:endParaRPr lang="es-PE" dirty="0"/>
          </a:p>
        </p:txBody>
      </p:sp>
      <p:sp>
        <p:nvSpPr>
          <p:cNvPr id="5" name="CuadroTexto 4">
            <a:extLst>
              <a:ext uri="{FF2B5EF4-FFF2-40B4-BE49-F238E27FC236}">
                <a16:creationId xmlns:a16="http://schemas.microsoft.com/office/drawing/2014/main" id="{860FD77F-D2C3-63C2-B8B4-314F2CC5A5AB}"/>
              </a:ext>
            </a:extLst>
          </p:cNvPr>
          <p:cNvSpPr txBox="1"/>
          <p:nvPr/>
        </p:nvSpPr>
        <p:spPr>
          <a:xfrm>
            <a:off x="1205947" y="1117938"/>
            <a:ext cx="9872870" cy="1477328"/>
          </a:xfrm>
          <a:prstGeom prst="rect">
            <a:avLst/>
          </a:prstGeom>
          <a:noFill/>
        </p:spPr>
        <p:txBody>
          <a:bodyPr wrap="square">
            <a:spAutoFit/>
          </a:bodyPr>
          <a:lstStyle/>
          <a:p>
            <a:pPr algn="just"/>
            <a:r>
              <a:rPr lang="es-MX" b="1" i="0" dirty="0">
                <a:solidFill>
                  <a:srgbClr val="333333"/>
                </a:solidFill>
                <a:effectLst/>
                <a:latin typeface="Georgia" panose="02040502050405020303" pitchFamily="18" charset="0"/>
              </a:rPr>
              <a:t>Inserción:</a:t>
            </a:r>
            <a:endParaRPr lang="es-MX" b="0" i="0" dirty="0">
              <a:solidFill>
                <a:srgbClr val="333333"/>
              </a:solidFill>
              <a:effectLst/>
              <a:latin typeface="Georgia" panose="02040502050405020303" pitchFamily="18" charset="0"/>
            </a:endParaRPr>
          </a:p>
          <a:p>
            <a:pPr algn="just"/>
            <a:r>
              <a:rPr lang="es-MX" b="0" i="0" dirty="0">
                <a:solidFill>
                  <a:srgbClr val="333333"/>
                </a:solidFill>
                <a:effectLst/>
                <a:latin typeface="Georgia" panose="02040502050405020303" pitchFamily="18" charset="0"/>
              </a:rPr>
              <a:t>La inserción en un árbol B* se realiza del mismo modo que en el árbol B, siempre y cuando el nodo tenga espacio para ser insertado. La diferencia está en el momento en que se va a insertar un elemento en un nodo que ya está lleno. Al igual que los arboles B la inserción se realiza en las hojas. </a:t>
            </a:r>
          </a:p>
        </p:txBody>
      </p:sp>
      <p:sp>
        <p:nvSpPr>
          <p:cNvPr id="6" name="CuadroTexto 5">
            <a:extLst>
              <a:ext uri="{FF2B5EF4-FFF2-40B4-BE49-F238E27FC236}">
                <a16:creationId xmlns:a16="http://schemas.microsoft.com/office/drawing/2014/main" id="{AAC44D42-DC82-DE48-A91B-0790C6B3F500}"/>
              </a:ext>
            </a:extLst>
          </p:cNvPr>
          <p:cNvSpPr txBox="1"/>
          <p:nvPr/>
        </p:nvSpPr>
        <p:spPr>
          <a:xfrm>
            <a:off x="1205947" y="2839424"/>
            <a:ext cx="1629805" cy="369332"/>
          </a:xfrm>
          <a:prstGeom prst="rect">
            <a:avLst/>
          </a:prstGeom>
          <a:noFill/>
        </p:spPr>
        <p:txBody>
          <a:bodyPr wrap="none" rtlCol="0">
            <a:spAutoFit/>
          </a:bodyPr>
          <a:lstStyle/>
          <a:p>
            <a:r>
              <a:rPr lang="es-ES" b="1" dirty="0">
                <a:latin typeface="Arial Black" panose="020B0A04020102020204" pitchFamily="34" charset="0"/>
              </a:rPr>
              <a:t>EJEMPLO 1</a:t>
            </a:r>
            <a:endParaRPr lang="es-PE" b="1" dirty="0">
              <a:latin typeface="Arial Black" panose="020B0A04020102020204" pitchFamily="34" charset="0"/>
            </a:endParaRPr>
          </a:p>
        </p:txBody>
      </p:sp>
      <p:sp>
        <p:nvSpPr>
          <p:cNvPr id="7" name="CuadroTexto 6">
            <a:extLst>
              <a:ext uri="{FF2B5EF4-FFF2-40B4-BE49-F238E27FC236}">
                <a16:creationId xmlns:a16="http://schemas.microsoft.com/office/drawing/2014/main" id="{0539FB5B-F899-D388-417D-3BB8623D7D22}"/>
              </a:ext>
            </a:extLst>
          </p:cNvPr>
          <p:cNvSpPr txBox="1"/>
          <p:nvPr/>
        </p:nvSpPr>
        <p:spPr>
          <a:xfrm>
            <a:off x="2971800" y="2839424"/>
            <a:ext cx="5114734" cy="369332"/>
          </a:xfrm>
          <a:prstGeom prst="rect">
            <a:avLst/>
          </a:prstGeom>
          <a:noFill/>
        </p:spPr>
        <p:txBody>
          <a:bodyPr wrap="none" rtlCol="0">
            <a:spAutoFit/>
          </a:bodyPr>
          <a:lstStyle/>
          <a:p>
            <a:r>
              <a:rPr lang="es-ES" dirty="0"/>
              <a:t>Insertemos un 40 en el siguiente árbol de orden 2:</a:t>
            </a:r>
            <a:endParaRPr lang="es-PE" dirty="0"/>
          </a:p>
        </p:txBody>
      </p:sp>
      <p:pic>
        <p:nvPicPr>
          <p:cNvPr id="8" name="Imagen 7">
            <a:extLst>
              <a:ext uri="{FF2B5EF4-FFF2-40B4-BE49-F238E27FC236}">
                <a16:creationId xmlns:a16="http://schemas.microsoft.com/office/drawing/2014/main" id="{0F01C7C7-88F5-819D-983A-9E79DA6D4F04}"/>
              </a:ext>
            </a:extLst>
          </p:cNvPr>
          <p:cNvPicPr>
            <a:picLocks noChangeAspect="1"/>
          </p:cNvPicPr>
          <p:nvPr/>
        </p:nvPicPr>
        <p:blipFill>
          <a:blip r:embed="rId2"/>
          <a:stretch>
            <a:fillRect/>
          </a:stretch>
        </p:blipFill>
        <p:spPr>
          <a:xfrm>
            <a:off x="4133743" y="3303999"/>
            <a:ext cx="2401713" cy="690492"/>
          </a:xfrm>
          <a:prstGeom prst="rect">
            <a:avLst/>
          </a:prstGeom>
        </p:spPr>
      </p:pic>
      <p:sp>
        <p:nvSpPr>
          <p:cNvPr id="9" name="CuadroTexto 8">
            <a:extLst>
              <a:ext uri="{FF2B5EF4-FFF2-40B4-BE49-F238E27FC236}">
                <a16:creationId xmlns:a16="http://schemas.microsoft.com/office/drawing/2014/main" id="{9916D118-9494-BA03-4B7E-AD47208E977A}"/>
              </a:ext>
            </a:extLst>
          </p:cNvPr>
          <p:cNvSpPr txBox="1"/>
          <p:nvPr/>
        </p:nvSpPr>
        <p:spPr>
          <a:xfrm>
            <a:off x="2292179" y="4123369"/>
            <a:ext cx="8486554" cy="923330"/>
          </a:xfrm>
          <a:prstGeom prst="rect">
            <a:avLst/>
          </a:prstGeom>
          <a:noFill/>
        </p:spPr>
        <p:txBody>
          <a:bodyPr wrap="none" rtlCol="0">
            <a:spAutoFit/>
          </a:bodyPr>
          <a:lstStyle/>
          <a:p>
            <a:r>
              <a:rPr lang="es-ES" dirty="0"/>
              <a:t>El nodo de un árbol b* de orden 2 tiene 4 llaves, en este caso la inserción se realiza </a:t>
            </a:r>
          </a:p>
          <a:p>
            <a:r>
              <a:rPr lang="es-ES" dirty="0"/>
              <a:t>En el propio nodo, porque la raíz de orden 2 admite hasta 4 llaves por ello se obtiene </a:t>
            </a:r>
          </a:p>
          <a:p>
            <a:r>
              <a:rPr lang="es-ES" dirty="0"/>
              <a:t>lo siguiente:</a:t>
            </a:r>
            <a:endParaRPr lang="es-PE" dirty="0"/>
          </a:p>
        </p:txBody>
      </p:sp>
      <p:pic>
        <p:nvPicPr>
          <p:cNvPr id="10" name="Imagen 9">
            <a:extLst>
              <a:ext uri="{FF2B5EF4-FFF2-40B4-BE49-F238E27FC236}">
                <a16:creationId xmlns:a16="http://schemas.microsoft.com/office/drawing/2014/main" id="{AC309A4E-1092-DAB5-306F-4E8019CEFC15}"/>
              </a:ext>
            </a:extLst>
          </p:cNvPr>
          <p:cNvPicPr>
            <a:picLocks noChangeAspect="1"/>
          </p:cNvPicPr>
          <p:nvPr/>
        </p:nvPicPr>
        <p:blipFill>
          <a:blip r:embed="rId3"/>
          <a:stretch>
            <a:fillRect/>
          </a:stretch>
        </p:blipFill>
        <p:spPr>
          <a:xfrm>
            <a:off x="3982649" y="5175577"/>
            <a:ext cx="2886724" cy="785735"/>
          </a:xfrm>
          <a:prstGeom prst="rect">
            <a:avLst/>
          </a:prstGeom>
        </p:spPr>
      </p:pic>
    </p:spTree>
    <p:extLst>
      <p:ext uri="{BB962C8B-B14F-4D97-AF65-F5344CB8AC3E}">
        <p14:creationId xmlns:p14="http://schemas.microsoft.com/office/powerpoint/2010/main" val="9448945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337D228B-1B27-5269-7D6C-69981C33B8F7}"/>
              </a:ext>
            </a:extLst>
          </p:cNvPr>
          <p:cNvSpPr txBox="1"/>
          <p:nvPr/>
        </p:nvSpPr>
        <p:spPr>
          <a:xfrm>
            <a:off x="921888" y="428589"/>
            <a:ext cx="6230937" cy="369332"/>
          </a:xfrm>
          <a:prstGeom prst="rect">
            <a:avLst/>
          </a:prstGeom>
          <a:noFill/>
        </p:spPr>
        <p:txBody>
          <a:bodyPr wrap="none" rtlCol="0">
            <a:spAutoFit/>
          </a:bodyPr>
          <a:lstStyle/>
          <a:p>
            <a:r>
              <a:rPr lang="es-ES" dirty="0"/>
              <a:t>Si al árbol anterior le insertamos un 70 obtendríamos el árbol:</a:t>
            </a:r>
            <a:endParaRPr lang="es-PE" dirty="0"/>
          </a:p>
        </p:txBody>
      </p:sp>
      <p:pic>
        <p:nvPicPr>
          <p:cNvPr id="5" name="Imagen 4">
            <a:extLst>
              <a:ext uri="{FF2B5EF4-FFF2-40B4-BE49-F238E27FC236}">
                <a16:creationId xmlns:a16="http://schemas.microsoft.com/office/drawing/2014/main" id="{5BD09314-CD53-50D6-03D3-79F6284C4379}"/>
              </a:ext>
            </a:extLst>
          </p:cNvPr>
          <p:cNvPicPr>
            <a:picLocks noChangeAspect="1"/>
          </p:cNvPicPr>
          <p:nvPr/>
        </p:nvPicPr>
        <p:blipFill rotWithShape="1">
          <a:blip r:embed="rId2"/>
          <a:srcRect l="1011" t="11812" r="2970"/>
          <a:stretch/>
        </p:blipFill>
        <p:spPr>
          <a:xfrm>
            <a:off x="4037357" y="1348837"/>
            <a:ext cx="3295650" cy="601610"/>
          </a:xfrm>
          <a:prstGeom prst="rect">
            <a:avLst/>
          </a:prstGeom>
        </p:spPr>
      </p:pic>
      <p:sp>
        <p:nvSpPr>
          <p:cNvPr id="6" name="CuadroTexto 5">
            <a:extLst>
              <a:ext uri="{FF2B5EF4-FFF2-40B4-BE49-F238E27FC236}">
                <a16:creationId xmlns:a16="http://schemas.microsoft.com/office/drawing/2014/main" id="{A8291DC5-975A-C024-7A5A-F8F8BA2ACACF}"/>
              </a:ext>
            </a:extLst>
          </p:cNvPr>
          <p:cNvSpPr txBox="1"/>
          <p:nvPr/>
        </p:nvSpPr>
        <p:spPr>
          <a:xfrm>
            <a:off x="970308" y="2382143"/>
            <a:ext cx="9848850" cy="646331"/>
          </a:xfrm>
          <a:prstGeom prst="rect">
            <a:avLst/>
          </a:prstGeom>
          <a:noFill/>
        </p:spPr>
        <p:txBody>
          <a:bodyPr wrap="square" rtlCol="0">
            <a:spAutoFit/>
          </a:bodyPr>
          <a:lstStyle/>
          <a:p>
            <a:r>
              <a:rPr lang="es-ES" dirty="0"/>
              <a:t>Ahora insertemos un 35. Ya que el nodo se encuentra lleno, por lo que tenemos que dividirlo en dos e insertar la llave del medio en un nuevo nodo raíz que debe ser creado, obteniendo el árbol:</a:t>
            </a:r>
            <a:endParaRPr lang="es-PE" dirty="0"/>
          </a:p>
        </p:txBody>
      </p:sp>
      <p:pic>
        <p:nvPicPr>
          <p:cNvPr id="7" name="Imagen 6">
            <a:extLst>
              <a:ext uri="{FF2B5EF4-FFF2-40B4-BE49-F238E27FC236}">
                <a16:creationId xmlns:a16="http://schemas.microsoft.com/office/drawing/2014/main" id="{3D1512A9-691E-4B80-5A3A-DF87A77E7CC5}"/>
              </a:ext>
            </a:extLst>
          </p:cNvPr>
          <p:cNvPicPr>
            <a:picLocks noChangeAspect="1"/>
          </p:cNvPicPr>
          <p:nvPr/>
        </p:nvPicPr>
        <p:blipFill>
          <a:blip r:embed="rId3"/>
          <a:stretch>
            <a:fillRect/>
          </a:stretch>
        </p:blipFill>
        <p:spPr>
          <a:xfrm>
            <a:off x="2783313" y="3761483"/>
            <a:ext cx="5803738" cy="1969126"/>
          </a:xfrm>
          <a:prstGeom prst="rect">
            <a:avLst/>
          </a:prstGeom>
        </p:spPr>
      </p:pic>
    </p:spTree>
    <p:extLst>
      <p:ext uri="{BB962C8B-B14F-4D97-AF65-F5344CB8AC3E}">
        <p14:creationId xmlns:p14="http://schemas.microsoft.com/office/powerpoint/2010/main" val="1332872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4F0EDD7-37D3-6F86-C048-5358D92877BC}"/>
              </a:ext>
            </a:extLst>
          </p:cNvPr>
          <p:cNvSpPr txBox="1"/>
          <p:nvPr/>
        </p:nvSpPr>
        <p:spPr>
          <a:xfrm>
            <a:off x="996397" y="397082"/>
            <a:ext cx="1629805" cy="369332"/>
          </a:xfrm>
          <a:prstGeom prst="rect">
            <a:avLst/>
          </a:prstGeom>
          <a:noFill/>
        </p:spPr>
        <p:txBody>
          <a:bodyPr wrap="none" rtlCol="0">
            <a:spAutoFit/>
          </a:bodyPr>
          <a:lstStyle/>
          <a:p>
            <a:r>
              <a:rPr lang="es-ES" b="1" dirty="0">
                <a:latin typeface="Arial Black" panose="020B0A04020102020204" pitchFamily="34" charset="0"/>
              </a:rPr>
              <a:t>EJEMPLO 2</a:t>
            </a:r>
            <a:endParaRPr lang="es-PE" b="1" dirty="0">
              <a:latin typeface="Arial Black" panose="020B0A04020102020204" pitchFamily="34" charset="0"/>
            </a:endParaRPr>
          </a:p>
        </p:txBody>
      </p:sp>
      <p:sp>
        <p:nvSpPr>
          <p:cNvPr id="5" name="CuadroTexto 4">
            <a:extLst>
              <a:ext uri="{FF2B5EF4-FFF2-40B4-BE49-F238E27FC236}">
                <a16:creationId xmlns:a16="http://schemas.microsoft.com/office/drawing/2014/main" id="{8A099980-B651-4307-81E1-6A1261A848A2}"/>
              </a:ext>
            </a:extLst>
          </p:cNvPr>
          <p:cNvSpPr txBox="1"/>
          <p:nvPr/>
        </p:nvSpPr>
        <p:spPr>
          <a:xfrm>
            <a:off x="2762250" y="397082"/>
            <a:ext cx="3922612" cy="369332"/>
          </a:xfrm>
          <a:prstGeom prst="rect">
            <a:avLst/>
          </a:prstGeom>
          <a:noFill/>
        </p:spPr>
        <p:txBody>
          <a:bodyPr wrap="none" rtlCol="0">
            <a:spAutoFit/>
          </a:bodyPr>
          <a:lstStyle/>
          <a:p>
            <a:r>
              <a:rPr lang="es-ES" dirty="0"/>
              <a:t>Insertemos el 25 en el siguiente árbol:</a:t>
            </a:r>
            <a:endParaRPr lang="es-PE" dirty="0"/>
          </a:p>
        </p:txBody>
      </p:sp>
      <p:pic>
        <p:nvPicPr>
          <p:cNvPr id="6" name="Imagen 5">
            <a:extLst>
              <a:ext uri="{FF2B5EF4-FFF2-40B4-BE49-F238E27FC236}">
                <a16:creationId xmlns:a16="http://schemas.microsoft.com/office/drawing/2014/main" id="{10B81935-7EC4-C390-F466-605C658BACC0}"/>
              </a:ext>
            </a:extLst>
          </p:cNvPr>
          <p:cNvPicPr>
            <a:picLocks noChangeAspect="1"/>
          </p:cNvPicPr>
          <p:nvPr/>
        </p:nvPicPr>
        <p:blipFill>
          <a:blip r:embed="rId2"/>
          <a:stretch>
            <a:fillRect/>
          </a:stretch>
        </p:blipFill>
        <p:spPr>
          <a:xfrm>
            <a:off x="3476625" y="1072272"/>
            <a:ext cx="5238750" cy="2356728"/>
          </a:xfrm>
          <a:prstGeom prst="rect">
            <a:avLst/>
          </a:prstGeom>
        </p:spPr>
      </p:pic>
      <p:sp>
        <p:nvSpPr>
          <p:cNvPr id="7" name="CuadroTexto 6">
            <a:extLst>
              <a:ext uri="{FF2B5EF4-FFF2-40B4-BE49-F238E27FC236}">
                <a16:creationId xmlns:a16="http://schemas.microsoft.com/office/drawing/2014/main" id="{A5330A30-94FF-EF06-92F6-E0AA46B54865}"/>
              </a:ext>
            </a:extLst>
          </p:cNvPr>
          <p:cNvSpPr txBox="1"/>
          <p:nvPr/>
        </p:nvSpPr>
        <p:spPr>
          <a:xfrm>
            <a:off x="2762250" y="3550192"/>
            <a:ext cx="4563109" cy="369332"/>
          </a:xfrm>
          <a:prstGeom prst="rect">
            <a:avLst/>
          </a:prstGeom>
          <a:noFill/>
        </p:spPr>
        <p:txBody>
          <a:bodyPr wrap="none" rtlCol="0">
            <a:spAutoFit/>
          </a:bodyPr>
          <a:lstStyle/>
          <a:p>
            <a:r>
              <a:rPr lang="es-ES" dirty="0"/>
              <a:t>Buscar el lugar que le corresponde e insertar</a:t>
            </a:r>
            <a:endParaRPr lang="es-PE" dirty="0"/>
          </a:p>
        </p:txBody>
      </p:sp>
      <p:pic>
        <p:nvPicPr>
          <p:cNvPr id="8" name="Imagen 7">
            <a:extLst>
              <a:ext uri="{FF2B5EF4-FFF2-40B4-BE49-F238E27FC236}">
                <a16:creationId xmlns:a16="http://schemas.microsoft.com/office/drawing/2014/main" id="{1F0512B0-EEED-3CE5-F559-D2C9A4F4440E}"/>
              </a:ext>
            </a:extLst>
          </p:cNvPr>
          <p:cNvPicPr>
            <a:picLocks noChangeAspect="1"/>
          </p:cNvPicPr>
          <p:nvPr/>
        </p:nvPicPr>
        <p:blipFill>
          <a:blip r:embed="rId3"/>
          <a:stretch>
            <a:fillRect/>
          </a:stretch>
        </p:blipFill>
        <p:spPr>
          <a:xfrm>
            <a:off x="3499373" y="4143360"/>
            <a:ext cx="5193254" cy="2069418"/>
          </a:xfrm>
          <a:prstGeom prst="rect">
            <a:avLst/>
          </a:prstGeom>
        </p:spPr>
      </p:pic>
    </p:spTree>
    <p:extLst>
      <p:ext uri="{BB962C8B-B14F-4D97-AF65-F5344CB8AC3E}">
        <p14:creationId xmlns:p14="http://schemas.microsoft.com/office/powerpoint/2010/main" val="662874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372D75FC-B5E4-1430-23C6-4845EE60FBC8}"/>
              </a:ext>
            </a:extLst>
          </p:cNvPr>
          <p:cNvSpPr txBox="1"/>
          <p:nvPr/>
        </p:nvSpPr>
        <p:spPr>
          <a:xfrm>
            <a:off x="1333500" y="228600"/>
            <a:ext cx="3869649" cy="369332"/>
          </a:xfrm>
          <a:prstGeom prst="rect">
            <a:avLst/>
          </a:prstGeom>
          <a:noFill/>
        </p:spPr>
        <p:txBody>
          <a:bodyPr wrap="none" rtlCol="0">
            <a:spAutoFit/>
          </a:bodyPr>
          <a:lstStyle/>
          <a:p>
            <a:r>
              <a:rPr lang="es-ES" dirty="0"/>
              <a:t>Insertemos un 15 en el árbol anterior.</a:t>
            </a:r>
            <a:endParaRPr lang="es-PE" dirty="0"/>
          </a:p>
        </p:txBody>
      </p:sp>
      <p:pic>
        <p:nvPicPr>
          <p:cNvPr id="5" name="Imagen 4">
            <a:extLst>
              <a:ext uri="{FF2B5EF4-FFF2-40B4-BE49-F238E27FC236}">
                <a16:creationId xmlns:a16="http://schemas.microsoft.com/office/drawing/2014/main" id="{2B6AC383-33AC-B02B-768C-78E4059F500A}"/>
              </a:ext>
            </a:extLst>
          </p:cNvPr>
          <p:cNvPicPr>
            <a:picLocks noChangeAspect="1"/>
          </p:cNvPicPr>
          <p:nvPr/>
        </p:nvPicPr>
        <p:blipFill>
          <a:blip r:embed="rId2"/>
          <a:stretch>
            <a:fillRect/>
          </a:stretch>
        </p:blipFill>
        <p:spPr>
          <a:xfrm>
            <a:off x="3584967" y="809511"/>
            <a:ext cx="5022065" cy="2200389"/>
          </a:xfrm>
          <a:prstGeom prst="rect">
            <a:avLst/>
          </a:prstGeom>
        </p:spPr>
      </p:pic>
      <p:sp>
        <p:nvSpPr>
          <p:cNvPr id="6" name="CuadroTexto 5">
            <a:extLst>
              <a:ext uri="{FF2B5EF4-FFF2-40B4-BE49-F238E27FC236}">
                <a16:creationId xmlns:a16="http://schemas.microsoft.com/office/drawing/2014/main" id="{AFE49EC4-A066-4A40-3B9F-A89E4C11EC16}"/>
              </a:ext>
            </a:extLst>
          </p:cNvPr>
          <p:cNvSpPr txBox="1"/>
          <p:nvPr/>
        </p:nvSpPr>
        <p:spPr>
          <a:xfrm>
            <a:off x="1657350" y="3162300"/>
            <a:ext cx="7651069" cy="646331"/>
          </a:xfrm>
          <a:prstGeom prst="rect">
            <a:avLst/>
          </a:prstGeom>
          <a:noFill/>
        </p:spPr>
        <p:txBody>
          <a:bodyPr wrap="none" rtlCol="0">
            <a:spAutoFit/>
          </a:bodyPr>
          <a:lstStyle/>
          <a:p>
            <a:r>
              <a:rPr lang="es-ES" dirty="0"/>
              <a:t>El 30 en este caso se debe intercambiarse con la llave padre 40 y este debe </a:t>
            </a:r>
          </a:p>
          <a:p>
            <a:r>
              <a:rPr lang="es-ES" dirty="0"/>
              <a:t>ser insertado en el hermano.</a:t>
            </a:r>
            <a:endParaRPr lang="es-PE" dirty="0"/>
          </a:p>
        </p:txBody>
      </p:sp>
      <p:pic>
        <p:nvPicPr>
          <p:cNvPr id="7" name="Imagen 6">
            <a:extLst>
              <a:ext uri="{FF2B5EF4-FFF2-40B4-BE49-F238E27FC236}">
                <a16:creationId xmlns:a16="http://schemas.microsoft.com/office/drawing/2014/main" id="{F6E3F735-981A-9704-2A9D-352CF4AC799D}"/>
              </a:ext>
            </a:extLst>
          </p:cNvPr>
          <p:cNvPicPr>
            <a:picLocks noChangeAspect="1"/>
          </p:cNvPicPr>
          <p:nvPr/>
        </p:nvPicPr>
        <p:blipFill>
          <a:blip r:embed="rId3"/>
          <a:stretch>
            <a:fillRect/>
          </a:stretch>
        </p:blipFill>
        <p:spPr>
          <a:xfrm>
            <a:off x="3456064" y="4237370"/>
            <a:ext cx="5279871" cy="1811119"/>
          </a:xfrm>
          <a:prstGeom prst="rect">
            <a:avLst/>
          </a:prstGeom>
        </p:spPr>
      </p:pic>
    </p:spTree>
    <p:extLst>
      <p:ext uri="{BB962C8B-B14F-4D97-AF65-F5344CB8AC3E}">
        <p14:creationId xmlns:p14="http://schemas.microsoft.com/office/powerpoint/2010/main" val="638666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35D50B2-2AD5-2FDD-2858-C805C4350B3C}"/>
              </a:ext>
            </a:extLst>
          </p:cNvPr>
          <p:cNvSpPr txBox="1"/>
          <p:nvPr/>
        </p:nvSpPr>
        <p:spPr>
          <a:xfrm>
            <a:off x="996397" y="572474"/>
            <a:ext cx="1629805" cy="369332"/>
          </a:xfrm>
          <a:prstGeom prst="rect">
            <a:avLst/>
          </a:prstGeom>
          <a:noFill/>
        </p:spPr>
        <p:txBody>
          <a:bodyPr wrap="none" rtlCol="0">
            <a:spAutoFit/>
          </a:bodyPr>
          <a:lstStyle/>
          <a:p>
            <a:r>
              <a:rPr lang="es-ES" b="1" dirty="0">
                <a:latin typeface="Arial Black" panose="020B0A04020102020204" pitchFamily="34" charset="0"/>
              </a:rPr>
              <a:t>EJEMPLO 3</a:t>
            </a:r>
            <a:endParaRPr lang="es-PE" b="1" dirty="0">
              <a:latin typeface="Arial Black" panose="020B0A04020102020204" pitchFamily="34" charset="0"/>
            </a:endParaRPr>
          </a:p>
        </p:txBody>
      </p:sp>
      <p:sp>
        <p:nvSpPr>
          <p:cNvPr id="5" name="CuadroTexto 4">
            <a:extLst>
              <a:ext uri="{FF2B5EF4-FFF2-40B4-BE49-F238E27FC236}">
                <a16:creationId xmlns:a16="http://schemas.microsoft.com/office/drawing/2014/main" id="{C2A0435D-A787-CCF9-F6F6-5F910D88653F}"/>
              </a:ext>
            </a:extLst>
          </p:cNvPr>
          <p:cNvSpPr txBox="1"/>
          <p:nvPr/>
        </p:nvSpPr>
        <p:spPr>
          <a:xfrm>
            <a:off x="2762250" y="572474"/>
            <a:ext cx="3181961" cy="369332"/>
          </a:xfrm>
          <a:prstGeom prst="rect">
            <a:avLst/>
          </a:prstGeom>
          <a:noFill/>
        </p:spPr>
        <p:txBody>
          <a:bodyPr wrap="none" rtlCol="0">
            <a:spAutoFit/>
          </a:bodyPr>
          <a:lstStyle/>
          <a:p>
            <a:r>
              <a:rPr lang="es-ES" dirty="0"/>
              <a:t>Insertaremos el 32 en el árbol:</a:t>
            </a:r>
            <a:endParaRPr lang="es-PE" dirty="0"/>
          </a:p>
        </p:txBody>
      </p:sp>
      <p:pic>
        <p:nvPicPr>
          <p:cNvPr id="6" name="Imagen 5">
            <a:extLst>
              <a:ext uri="{FF2B5EF4-FFF2-40B4-BE49-F238E27FC236}">
                <a16:creationId xmlns:a16="http://schemas.microsoft.com/office/drawing/2014/main" id="{1BDA8D9F-35DC-CF49-BA39-BF106FFE32FF}"/>
              </a:ext>
            </a:extLst>
          </p:cNvPr>
          <p:cNvPicPr>
            <a:picLocks noChangeAspect="1"/>
          </p:cNvPicPr>
          <p:nvPr/>
        </p:nvPicPr>
        <p:blipFill rotWithShape="1">
          <a:blip r:embed="rId2"/>
          <a:srcRect t="2101"/>
          <a:stretch/>
        </p:blipFill>
        <p:spPr>
          <a:xfrm>
            <a:off x="3287384" y="1238251"/>
            <a:ext cx="5617232" cy="2190749"/>
          </a:xfrm>
          <a:prstGeom prst="rect">
            <a:avLst/>
          </a:prstGeom>
        </p:spPr>
      </p:pic>
      <p:sp>
        <p:nvSpPr>
          <p:cNvPr id="7" name="CuadroTexto 6">
            <a:extLst>
              <a:ext uri="{FF2B5EF4-FFF2-40B4-BE49-F238E27FC236}">
                <a16:creationId xmlns:a16="http://schemas.microsoft.com/office/drawing/2014/main" id="{085643CA-EB33-17F3-6B33-AFCB5978139B}"/>
              </a:ext>
            </a:extLst>
          </p:cNvPr>
          <p:cNvSpPr txBox="1"/>
          <p:nvPr/>
        </p:nvSpPr>
        <p:spPr>
          <a:xfrm>
            <a:off x="2914650" y="3540779"/>
            <a:ext cx="8867556" cy="646331"/>
          </a:xfrm>
          <a:prstGeom prst="rect">
            <a:avLst/>
          </a:prstGeom>
          <a:noFill/>
        </p:spPr>
        <p:txBody>
          <a:bodyPr wrap="none" rtlCol="0">
            <a:spAutoFit/>
          </a:bodyPr>
          <a:lstStyle/>
          <a:p>
            <a:r>
              <a:rPr lang="es-ES" dirty="0"/>
              <a:t>En este caso debemos combinar con el hermano también se tiene en cuenta la llave que </a:t>
            </a:r>
          </a:p>
          <a:p>
            <a:r>
              <a:rPr lang="es-ES" dirty="0"/>
              <a:t>se encuentra en el padre.</a:t>
            </a:r>
            <a:endParaRPr lang="es-PE" dirty="0"/>
          </a:p>
        </p:txBody>
      </p:sp>
      <p:pic>
        <p:nvPicPr>
          <p:cNvPr id="8" name="Imagen 7">
            <a:extLst>
              <a:ext uri="{FF2B5EF4-FFF2-40B4-BE49-F238E27FC236}">
                <a16:creationId xmlns:a16="http://schemas.microsoft.com/office/drawing/2014/main" id="{34E75CF1-4BC6-3291-6476-789E98215567}"/>
              </a:ext>
            </a:extLst>
          </p:cNvPr>
          <p:cNvPicPr>
            <a:picLocks noChangeAspect="1"/>
          </p:cNvPicPr>
          <p:nvPr/>
        </p:nvPicPr>
        <p:blipFill>
          <a:blip r:embed="rId3"/>
          <a:stretch>
            <a:fillRect/>
          </a:stretch>
        </p:blipFill>
        <p:spPr>
          <a:xfrm>
            <a:off x="2914650" y="4596758"/>
            <a:ext cx="6454038" cy="1309743"/>
          </a:xfrm>
          <a:prstGeom prst="rect">
            <a:avLst/>
          </a:prstGeom>
        </p:spPr>
      </p:pic>
    </p:spTree>
    <p:extLst>
      <p:ext uri="{BB962C8B-B14F-4D97-AF65-F5344CB8AC3E}">
        <p14:creationId xmlns:p14="http://schemas.microsoft.com/office/powerpoint/2010/main" val="3949840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0C71B29-B6DB-2D4E-E7A8-00C85CE37177}"/>
              </a:ext>
            </a:extLst>
          </p:cNvPr>
          <p:cNvSpPr txBox="1"/>
          <p:nvPr/>
        </p:nvSpPr>
        <p:spPr>
          <a:xfrm>
            <a:off x="1708965" y="2663399"/>
            <a:ext cx="8774069" cy="646331"/>
          </a:xfrm>
          <a:prstGeom prst="rect">
            <a:avLst/>
          </a:prstGeom>
          <a:noFill/>
        </p:spPr>
        <p:txBody>
          <a:bodyPr wrap="none" rtlCol="0">
            <a:spAutoFit/>
          </a:bodyPr>
          <a:lstStyle/>
          <a:p>
            <a:r>
              <a:rPr lang="es-ES" dirty="0"/>
              <a:t>Se muestra las llaves que quedaran en el padre y la división equitativa en cuatro nodos. </a:t>
            </a:r>
          </a:p>
          <a:p>
            <a:r>
              <a:rPr lang="es-ES" dirty="0"/>
              <a:t>El árbol resultante es:</a:t>
            </a:r>
            <a:endParaRPr lang="es-PE" dirty="0"/>
          </a:p>
        </p:txBody>
      </p:sp>
      <p:pic>
        <p:nvPicPr>
          <p:cNvPr id="5" name="Imagen 4">
            <a:extLst>
              <a:ext uri="{FF2B5EF4-FFF2-40B4-BE49-F238E27FC236}">
                <a16:creationId xmlns:a16="http://schemas.microsoft.com/office/drawing/2014/main" id="{B4413CF6-117A-B2DF-6D5A-B812982E7DAB}"/>
              </a:ext>
            </a:extLst>
          </p:cNvPr>
          <p:cNvPicPr>
            <a:picLocks noChangeAspect="1"/>
          </p:cNvPicPr>
          <p:nvPr/>
        </p:nvPicPr>
        <p:blipFill>
          <a:blip r:embed="rId2"/>
          <a:stretch>
            <a:fillRect/>
          </a:stretch>
        </p:blipFill>
        <p:spPr>
          <a:xfrm>
            <a:off x="1878606" y="4090697"/>
            <a:ext cx="8434789" cy="1734517"/>
          </a:xfrm>
          <a:prstGeom prst="rect">
            <a:avLst/>
          </a:prstGeom>
        </p:spPr>
      </p:pic>
      <p:pic>
        <p:nvPicPr>
          <p:cNvPr id="6" name="Imagen 5">
            <a:extLst>
              <a:ext uri="{FF2B5EF4-FFF2-40B4-BE49-F238E27FC236}">
                <a16:creationId xmlns:a16="http://schemas.microsoft.com/office/drawing/2014/main" id="{392FCA1F-EB10-67A4-411B-0C1B0C56175C}"/>
              </a:ext>
            </a:extLst>
          </p:cNvPr>
          <p:cNvPicPr>
            <a:picLocks noChangeAspect="1"/>
          </p:cNvPicPr>
          <p:nvPr/>
        </p:nvPicPr>
        <p:blipFill>
          <a:blip r:embed="rId3"/>
          <a:stretch>
            <a:fillRect/>
          </a:stretch>
        </p:blipFill>
        <p:spPr>
          <a:xfrm>
            <a:off x="2868981" y="1139298"/>
            <a:ext cx="6454038" cy="1309743"/>
          </a:xfrm>
          <a:prstGeom prst="rect">
            <a:avLst/>
          </a:prstGeom>
        </p:spPr>
      </p:pic>
    </p:spTree>
    <p:extLst>
      <p:ext uri="{BB962C8B-B14F-4D97-AF65-F5344CB8AC3E}">
        <p14:creationId xmlns:p14="http://schemas.microsoft.com/office/powerpoint/2010/main" val="4092022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4A6ECA9-060B-327E-87F6-AE7D4A8582FA}"/>
              </a:ext>
            </a:extLst>
          </p:cNvPr>
          <p:cNvSpPr txBox="1"/>
          <p:nvPr/>
        </p:nvSpPr>
        <p:spPr>
          <a:xfrm>
            <a:off x="996397" y="572474"/>
            <a:ext cx="1922321" cy="369332"/>
          </a:xfrm>
          <a:prstGeom prst="rect">
            <a:avLst/>
          </a:prstGeom>
          <a:noFill/>
        </p:spPr>
        <p:txBody>
          <a:bodyPr wrap="none" rtlCol="0">
            <a:spAutoFit/>
          </a:bodyPr>
          <a:lstStyle/>
          <a:p>
            <a:r>
              <a:rPr lang="es-ES" b="1" dirty="0">
                <a:latin typeface="Arial Black" panose="020B0A04020102020204" pitchFamily="34" charset="0"/>
              </a:rPr>
              <a:t>ELIMINACIÓN</a:t>
            </a:r>
            <a:endParaRPr lang="es-PE" b="1" dirty="0">
              <a:latin typeface="Arial Black" panose="020B0A04020102020204" pitchFamily="34" charset="0"/>
            </a:endParaRPr>
          </a:p>
        </p:txBody>
      </p:sp>
      <p:sp>
        <p:nvSpPr>
          <p:cNvPr id="5" name="CuadroTexto 4">
            <a:extLst>
              <a:ext uri="{FF2B5EF4-FFF2-40B4-BE49-F238E27FC236}">
                <a16:creationId xmlns:a16="http://schemas.microsoft.com/office/drawing/2014/main" id="{54997D65-EB4D-A630-68F8-64935DCDA66C}"/>
              </a:ext>
            </a:extLst>
          </p:cNvPr>
          <p:cNvSpPr txBox="1"/>
          <p:nvPr/>
        </p:nvSpPr>
        <p:spPr>
          <a:xfrm>
            <a:off x="827956" y="960827"/>
            <a:ext cx="11425885" cy="923330"/>
          </a:xfrm>
          <a:prstGeom prst="rect">
            <a:avLst/>
          </a:prstGeom>
          <a:noFill/>
        </p:spPr>
        <p:txBody>
          <a:bodyPr wrap="none" rtlCol="0">
            <a:spAutoFit/>
          </a:bodyPr>
          <a:lstStyle/>
          <a:p>
            <a:r>
              <a:rPr lang="es-ES" dirty="0"/>
              <a:t>La eliminación se realiza del mismo modo que en el árbol B, siempre y cuando no provoque que un nodo quede</a:t>
            </a:r>
          </a:p>
          <a:p>
            <a:r>
              <a:rPr lang="es-ES" dirty="0"/>
              <a:t>Con menos llaves que las que debe tener caso contrario se debe seguir el procedimiento anterior que es del árbol </a:t>
            </a:r>
            <a:r>
              <a:rPr lang="es-PE" dirty="0"/>
              <a:t>B</a:t>
            </a:r>
          </a:p>
          <a:p>
            <a:endParaRPr lang="es-ES" dirty="0"/>
          </a:p>
        </p:txBody>
      </p:sp>
      <p:sp>
        <p:nvSpPr>
          <p:cNvPr id="6" name="CuadroTexto 5">
            <a:extLst>
              <a:ext uri="{FF2B5EF4-FFF2-40B4-BE49-F238E27FC236}">
                <a16:creationId xmlns:a16="http://schemas.microsoft.com/office/drawing/2014/main" id="{66D53198-941F-582E-ECFE-4687ED8BFD99}"/>
              </a:ext>
            </a:extLst>
          </p:cNvPr>
          <p:cNvSpPr txBox="1"/>
          <p:nvPr/>
        </p:nvSpPr>
        <p:spPr>
          <a:xfrm>
            <a:off x="996397" y="2256895"/>
            <a:ext cx="1629805" cy="369332"/>
          </a:xfrm>
          <a:prstGeom prst="rect">
            <a:avLst/>
          </a:prstGeom>
          <a:noFill/>
        </p:spPr>
        <p:txBody>
          <a:bodyPr wrap="none" rtlCol="0">
            <a:spAutoFit/>
          </a:bodyPr>
          <a:lstStyle/>
          <a:p>
            <a:r>
              <a:rPr lang="es-ES" b="1" dirty="0">
                <a:latin typeface="Arial Black" panose="020B0A04020102020204" pitchFamily="34" charset="0"/>
              </a:rPr>
              <a:t>EJEMPLO 1</a:t>
            </a:r>
            <a:endParaRPr lang="es-PE" b="1" dirty="0">
              <a:latin typeface="Arial Black" panose="020B0A04020102020204" pitchFamily="34" charset="0"/>
            </a:endParaRPr>
          </a:p>
        </p:txBody>
      </p:sp>
      <p:sp>
        <p:nvSpPr>
          <p:cNvPr id="7" name="CuadroTexto 6">
            <a:extLst>
              <a:ext uri="{FF2B5EF4-FFF2-40B4-BE49-F238E27FC236}">
                <a16:creationId xmlns:a16="http://schemas.microsoft.com/office/drawing/2014/main" id="{7EF78AC2-6C8D-3F20-68E5-9F4D047F33B8}"/>
              </a:ext>
            </a:extLst>
          </p:cNvPr>
          <p:cNvSpPr txBox="1"/>
          <p:nvPr/>
        </p:nvSpPr>
        <p:spPr>
          <a:xfrm>
            <a:off x="2762250" y="2256895"/>
            <a:ext cx="4182620" cy="369332"/>
          </a:xfrm>
          <a:prstGeom prst="rect">
            <a:avLst/>
          </a:prstGeom>
          <a:noFill/>
        </p:spPr>
        <p:txBody>
          <a:bodyPr wrap="none" rtlCol="0">
            <a:spAutoFit/>
          </a:bodyPr>
          <a:lstStyle/>
          <a:p>
            <a:r>
              <a:rPr lang="es-ES" dirty="0"/>
              <a:t>En el árbol siguiente, eliminar la llave 35.</a:t>
            </a:r>
            <a:endParaRPr lang="es-PE" dirty="0"/>
          </a:p>
        </p:txBody>
      </p:sp>
      <p:pic>
        <p:nvPicPr>
          <p:cNvPr id="8" name="Imagen 7">
            <a:extLst>
              <a:ext uri="{FF2B5EF4-FFF2-40B4-BE49-F238E27FC236}">
                <a16:creationId xmlns:a16="http://schemas.microsoft.com/office/drawing/2014/main" id="{56A6F3FF-82B4-8820-958D-8A556B406F51}"/>
              </a:ext>
            </a:extLst>
          </p:cNvPr>
          <p:cNvPicPr>
            <a:picLocks noChangeAspect="1"/>
          </p:cNvPicPr>
          <p:nvPr/>
        </p:nvPicPr>
        <p:blipFill>
          <a:blip r:embed="rId2"/>
          <a:stretch>
            <a:fillRect/>
          </a:stretch>
        </p:blipFill>
        <p:spPr>
          <a:xfrm>
            <a:off x="4111005" y="3188587"/>
            <a:ext cx="5667730" cy="2215566"/>
          </a:xfrm>
          <a:prstGeom prst="rect">
            <a:avLst/>
          </a:prstGeom>
        </p:spPr>
      </p:pic>
    </p:spTree>
    <p:extLst>
      <p:ext uri="{BB962C8B-B14F-4D97-AF65-F5344CB8AC3E}">
        <p14:creationId xmlns:p14="http://schemas.microsoft.com/office/powerpoint/2010/main" val="5631145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C237AE6-5D89-BFDB-C205-6A38A77374B3}"/>
              </a:ext>
            </a:extLst>
          </p:cNvPr>
          <p:cNvPicPr>
            <a:picLocks noChangeAspect="1"/>
          </p:cNvPicPr>
          <p:nvPr/>
        </p:nvPicPr>
        <p:blipFill>
          <a:blip r:embed="rId2"/>
          <a:stretch>
            <a:fillRect/>
          </a:stretch>
        </p:blipFill>
        <p:spPr>
          <a:xfrm>
            <a:off x="3500511" y="768745"/>
            <a:ext cx="5190978" cy="2157501"/>
          </a:xfrm>
          <a:prstGeom prst="rect">
            <a:avLst/>
          </a:prstGeom>
        </p:spPr>
      </p:pic>
      <p:sp>
        <p:nvSpPr>
          <p:cNvPr id="5" name="CuadroTexto 4">
            <a:extLst>
              <a:ext uri="{FF2B5EF4-FFF2-40B4-BE49-F238E27FC236}">
                <a16:creationId xmlns:a16="http://schemas.microsoft.com/office/drawing/2014/main" id="{22506B70-3971-4D45-214F-60E09A048933}"/>
              </a:ext>
            </a:extLst>
          </p:cNvPr>
          <p:cNvSpPr txBox="1"/>
          <p:nvPr/>
        </p:nvSpPr>
        <p:spPr>
          <a:xfrm>
            <a:off x="1047750" y="240196"/>
            <a:ext cx="2129942" cy="369332"/>
          </a:xfrm>
          <a:prstGeom prst="rect">
            <a:avLst/>
          </a:prstGeom>
          <a:noFill/>
        </p:spPr>
        <p:txBody>
          <a:bodyPr wrap="none" rtlCol="0">
            <a:spAutoFit/>
          </a:bodyPr>
          <a:lstStyle/>
          <a:p>
            <a:r>
              <a:rPr lang="es-ES" dirty="0"/>
              <a:t>Resultado del árbol:</a:t>
            </a:r>
            <a:endParaRPr lang="es-PE" dirty="0"/>
          </a:p>
        </p:txBody>
      </p:sp>
      <p:sp>
        <p:nvSpPr>
          <p:cNvPr id="6" name="CuadroTexto 5">
            <a:extLst>
              <a:ext uri="{FF2B5EF4-FFF2-40B4-BE49-F238E27FC236}">
                <a16:creationId xmlns:a16="http://schemas.microsoft.com/office/drawing/2014/main" id="{CD2D2554-A70D-3651-24F1-02D81E5E0031}"/>
              </a:ext>
            </a:extLst>
          </p:cNvPr>
          <p:cNvSpPr txBox="1"/>
          <p:nvPr/>
        </p:nvSpPr>
        <p:spPr>
          <a:xfrm>
            <a:off x="1047750" y="3402496"/>
            <a:ext cx="1629805" cy="369332"/>
          </a:xfrm>
          <a:prstGeom prst="rect">
            <a:avLst/>
          </a:prstGeom>
          <a:noFill/>
        </p:spPr>
        <p:txBody>
          <a:bodyPr wrap="none" rtlCol="0">
            <a:spAutoFit/>
          </a:bodyPr>
          <a:lstStyle/>
          <a:p>
            <a:r>
              <a:rPr lang="es-ES" b="1" dirty="0">
                <a:latin typeface="Arial Black" panose="020B0A04020102020204" pitchFamily="34" charset="0"/>
              </a:rPr>
              <a:t>EJEMPLO 2</a:t>
            </a:r>
            <a:endParaRPr lang="es-PE" b="1" dirty="0">
              <a:latin typeface="Arial Black" panose="020B0A04020102020204" pitchFamily="34" charset="0"/>
            </a:endParaRPr>
          </a:p>
        </p:txBody>
      </p:sp>
      <p:sp>
        <p:nvSpPr>
          <p:cNvPr id="7" name="CuadroTexto 6">
            <a:extLst>
              <a:ext uri="{FF2B5EF4-FFF2-40B4-BE49-F238E27FC236}">
                <a16:creationId xmlns:a16="http://schemas.microsoft.com/office/drawing/2014/main" id="{BA14FEA0-BBF7-C299-522A-A8ABF40E03EE}"/>
              </a:ext>
            </a:extLst>
          </p:cNvPr>
          <p:cNvSpPr txBox="1"/>
          <p:nvPr/>
        </p:nvSpPr>
        <p:spPr>
          <a:xfrm>
            <a:off x="2813603" y="3402496"/>
            <a:ext cx="3444404" cy="369332"/>
          </a:xfrm>
          <a:prstGeom prst="rect">
            <a:avLst/>
          </a:prstGeom>
          <a:noFill/>
        </p:spPr>
        <p:txBody>
          <a:bodyPr wrap="none" rtlCol="0">
            <a:spAutoFit/>
          </a:bodyPr>
          <a:lstStyle/>
          <a:p>
            <a:r>
              <a:rPr lang="es-ES" dirty="0"/>
              <a:t>Eliminar el 40 del siguiente árbol:</a:t>
            </a:r>
            <a:endParaRPr lang="es-PE" dirty="0"/>
          </a:p>
        </p:txBody>
      </p:sp>
      <p:pic>
        <p:nvPicPr>
          <p:cNvPr id="8" name="Imagen 7">
            <a:extLst>
              <a:ext uri="{FF2B5EF4-FFF2-40B4-BE49-F238E27FC236}">
                <a16:creationId xmlns:a16="http://schemas.microsoft.com/office/drawing/2014/main" id="{E7B3F2C9-4C3B-D06E-55DA-FB49BA7DF1AB}"/>
              </a:ext>
            </a:extLst>
          </p:cNvPr>
          <p:cNvPicPr>
            <a:picLocks noChangeAspect="1"/>
          </p:cNvPicPr>
          <p:nvPr/>
        </p:nvPicPr>
        <p:blipFill>
          <a:blip r:embed="rId3"/>
          <a:stretch>
            <a:fillRect/>
          </a:stretch>
        </p:blipFill>
        <p:spPr>
          <a:xfrm>
            <a:off x="2039735" y="4057579"/>
            <a:ext cx="8112530" cy="2297667"/>
          </a:xfrm>
          <a:prstGeom prst="rect">
            <a:avLst/>
          </a:prstGeom>
        </p:spPr>
      </p:pic>
    </p:spTree>
    <p:extLst>
      <p:ext uri="{BB962C8B-B14F-4D97-AF65-F5344CB8AC3E}">
        <p14:creationId xmlns:p14="http://schemas.microsoft.com/office/powerpoint/2010/main" val="1351100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6" name="Imagen 2097155"/>
          <p:cNvPicPr>
            <a:picLocks/>
          </p:cNvPicPr>
          <p:nvPr/>
        </p:nvPicPr>
        <p:blipFill>
          <a:blip r:embed="rId2"/>
          <a:srcRect l="12296" r="12669"/>
          <a:stretch>
            <a:fillRect/>
          </a:stretch>
        </p:blipFill>
        <p:spPr>
          <a:xfrm>
            <a:off x="316828" y="1448532"/>
            <a:ext cx="5278856" cy="3960936"/>
          </a:xfrm>
          <a:prstGeom prst="rect">
            <a:avLst/>
          </a:prstGeom>
        </p:spPr>
      </p:pic>
      <p:pic>
        <p:nvPicPr>
          <p:cNvPr id="2097157" name="Imagen 2097156"/>
          <p:cNvPicPr>
            <a:picLocks/>
          </p:cNvPicPr>
          <p:nvPr/>
        </p:nvPicPr>
        <p:blipFill>
          <a:blip r:embed="rId3"/>
          <a:srcRect l="12911" r="12373"/>
          <a:stretch>
            <a:fillRect/>
          </a:stretch>
        </p:blipFill>
        <p:spPr>
          <a:xfrm>
            <a:off x="6665634" y="1448532"/>
            <a:ext cx="5227600" cy="393925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080C331-B2DB-6910-D3C1-5E05A863C04F}"/>
              </a:ext>
            </a:extLst>
          </p:cNvPr>
          <p:cNvSpPr txBox="1"/>
          <p:nvPr/>
        </p:nvSpPr>
        <p:spPr>
          <a:xfrm>
            <a:off x="971550" y="514350"/>
            <a:ext cx="10032939" cy="369332"/>
          </a:xfrm>
          <a:prstGeom prst="rect">
            <a:avLst/>
          </a:prstGeom>
          <a:noFill/>
        </p:spPr>
        <p:txBody>
          <a:bodyPr wrap="none" rtlCol="0">
            <a:spAutoFit/>
          </a:bodyPr>
          <a:lstStyle/>
          <a:p>
            <a:r>
              <a:rPr lang="es-ES" dirty="0"/>
              <a:t>El nodo queda con una cantidad de llaves por debajo del límite. Operación para eliminar 40 del árbol:</a:t>
            </a:r>
            <a:endParaRPr lang="es-PE" dirty="0"/>
          </a:p>
        </p:txBody>
      </p:sp>
      <p:pic>
        <p:nvPicPr>
          <p:cNvPr id="5" name="Imagen 4">
            <a:extLst>
              <a:ext uri="{FF2B5EF4-FFF2-40B4-BE49-F238E27FC236}">
                <a16:creationId xmlns:a16="http://schemas.microsoft.com/office/drawing/2014/main" id="{56B7458A-2E1B-BBE4-BC9B-07BFFA6B0DDA}"/>
              </a:ext>
            </a:extLst>
          </p:cNvPr>
          <p:cNvPicPr>
            <a:picLocks noChangeAspect="1"/>
          </p:cNvPicPr>
          <p:nvPr/>
        </p:nvPicPr>
        <p:blipFill>
          <a:blip r:embed="rId2"/>
          <a:stretch>
            <a:fillRect/>
          </a:stretch>
        </p:blipFill>
        <p:spPr>
          <a:xfrm>
            <a:off x="2173930" y="1055132"/>
            <a:ext cx="7844139" cy="2226273"/>
          </a:xfrm>
          <a:prstGeom prst="rect">
            <a:avLst/>
          </a:prstGeom>
        </p:spPr>
      </p:pic>
      <p:sp>
        <p:nvSpPr>
          <p:cNvPr id="6" name="CuadroTexto 5">
            <a:extLst>
              <a:ext uri="{FF2B5EF4-FFF2-40B4-BE49-F238E27FC236}">
                <a16:creationId xmlns:a16="http://schemas.microsoft.com/office/drawing/2014/main" id="{C10F5FBF-C6DF-9D3C-252D-63F6B29B6E3A}"/>
              </a:ext>
            </a:extLst>
          </p:cNvPr>
          <p:cNvSpPr txBox="1"/>
          <p:nvPr/>
        </p:nvSpPr>
        <p:spPr>
          <a:xfrm>
            <a:off x="1200150" y="3429000"/>
            <a:ext cx="2551532" cy="369332"/>
          </a:xfrm>
          <a:prstGeom prst="rect">
            <a:avLst/>
          </a:prstGeom>
          <a:noFill/>
        </p:spPr>
        <p:txBody>
          <a:bodyPr wrap="none" rtlCol="0">
            <a:spAutoFit/>
          </a:bodyPr>
          <a:lstStyle/>
          <a:p>
            <a:r>
              <a:rPr lang="es-ES" dirty="0"/>
              <a:t>El árbol resultante seria:</a:t>
            </a:r>
            <a:endParaRPr lang="es-PE" dirty="0"/>
          </a:p>
        </p:txBody>
      </p:sp>
      <p:pic>
        <p:nvPicPr>
          <p:cNvPr id="7" name="Imagen 6">
            <a:extLst>
              <a:ext uri="{FF2B5EF4-FFF2-40B4-BE49-F238E27FC236}">
                <a16:creationId xmlns:a16="http://schemas.microsoft.com/office/drawing/2014/main" id="{9F0DE3DF-1D8A-9948-114A-310D0DE0B4C5}"/>
              </a:ext>
            </a:extLst>
          </p:cNvPr>
          <p:cNvPicPr>
            <a:picLocks noChangeAspect="1"/>
          </p:cNvPicPr>
          <p:nvPr/>
        </p:nvPicPr>
        <p:blipFill>
          <a:blip r:embed="rId3"/>
          <a:stretch>
            <a:fillRect/>
          </a:stretch>
        </p:blipFill>
        <p:spPr>
          <a:xfrm>
            <a:off x="2173929" y="3921043"/>
            <a:ext cx="7844139" cy="2128890"/>
          </a:xfrm>
          <a:prstGeom prst="rect">
            <a:avLst/>
          </a:prstGeom>
        </p:spPr>
      </p:pic>
    </p:spTree>
    <p:extLst>
      <p:ext uri="{BB962C8B-B14F-4D97-AF65-F5344CB8AC3E}">
        <p14:creationId xmlns:p14="http://schemas.microsoft.com/office/powerpoint/2010/main" val="15139835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359A836C-71DD-F153-0B97-7739C074A73C}"/>
              </a:ext>
            </a:extLst>
          </p:cNvPr>
          <p:cNvSpPr txBox="1"/>
          <p:nvPr/>
        </p:nvSpPr>
        <p:spPr>
          <a:xfrm>
            <a:off x="996397" y="409045"/>
            <a:ext cx="1629805" cy="369332"/>
          </a:xfrm>
          <a:prstGeom prst="rect">
            <a:avLst/>
          </a:prstGeom>
          <a:noFill/>
        </p:spPr>
        <p:txBody>
          <a:bodyPr wrap="none" rtlCol="0">
            <a:spAutoFit/>
          </a:bodyPr>
          <a:lstStyle/>
          <a:p>
            <a:r>
              <a:rPr lang="es-ES" b="1" dirty="0">
                <a:latin typeface="Arial Black" panose="020B0A04020102020204" pitchFamily="34" charset="0"/>
              </a:rPr>
              <a:t>EJEMPLO 3</a:t>
            </a:r>
            <a:endParaRPr lang="es-PE" b="1" dirty="0">
              <a:latin typeface="Arial Black" panose="020B0A04020102020204" pitchFamily="34" charset="0"/>
            </a:endParaRPr>
          </a:p>
        </p:txBody>
      </p:sp>
      <p:sp>
        <p:nvSpPr>
          <p:cNvPr id="5" name="CuadroTexto 4">
            <a:extLst>
              <a:ext uri="{FF2B5EF4-FFF2-40B4-BE49-F238E27FC236}">
                <a16:creationId xmlns:a16="http://schemas.microsoft.com/office/drawing/2014/main" id="{206E3488-094D-A7AC-D05C-C4C8D1350095}"/>
              </a:ext>
            </a:extLst>
          </p:cNvPr>
          <p:cNvSpPr txBox="1"/>
          <p:nvPr/>
        </p:nvSpPr>
        <p:spPr>
          <a:xfrm>
            <a:off x="2762250" y="409045"/>
            <a:ext cx="5064079" cy="369332"/>
          </a:xfrm>
          <a:prstGeom prst="rect">
            <a:avLst/>
          </a:prstGeom>
          <a:noFill/>
        </p:spPr>
        <p:txBody>
          <a:bodyPr wrap="none" rtlCol="0">
            <a:spAutoFit/>
          </a:bodyPr>
          <a:lstStyle/>
          <a:p>
            <a:r>
              <a:rPr lang="es-ES" dirty="0"/>
              <a:t>Procedamos a eliminar el 20 en el siguiente árbol:</a:t>
            </a:r>
            <a:endParaRPr lang="es-PE" dirty="0"/>
          </a:p>
        </p:txBody>
      </p:sp>
      <p:pic>
        <p:nvPicPr>
          <p:cNvPr id="6" name="Imagen 5">
            <a:extLst>
              <a:ext uri="{FF2B5EF4-FFF2-40B4-BE49-F238E27FC236}">
                <a16:creationId xmlns:a16="http://schemas.microsoft.com/office/drawing/2014/main" id="{19C5F244-9AB7-D65A-E798-DCF93350457C}"/>
              </a:ext>
            </a:extLst>
          </p:cNvPr>
          <p:cNvPicPr>
            <a:picLocks noChangeAspect="1"/>
          </p:cNvPicPr>
          <p:nvPr/>
        </p:nvPicPr>
        <p:blipFill>
          <a:blip r:embed="rId2"/>
          <a:stretch>
            <a:fillRect/>
          </a:stretch>
        </p:blipFill>
        <p:spPr>
          <a:xfrm>
            <a:off x="3199051" y="933380"/>
            <a:ext cx="5793898" cy="1659959"/>
          </a:xfrm>
          <a:prstGeom prst="rect">
            <a:avLst/>
          </a:prstGeom>
        </p:spPr>
      </p:pic>
      <p:sp>
        <p:nvSpPr>
          <p:cNvPr id="7" name="CuadroTexto 6">
            <a:extLst>
              <a:ext uri="{FF2B5EF4-FFF2-40B4-BE49-F238E27FC236}">
                <a16:creationId xmlns:a16="http://schemas.microsoft.com/office/drawing/2014/main" id="{108FA9E8-454A-782A-1312-EC970707F3EC}"/>
              </a:ext>
            </a:extLst>
          </p:cNvPr>
          <p:cNvSpPr txBox="1"/>
          <p:nvPr/>
        </p:nvSpPr>
        <p:spPr>
          <a:xfrm>
            <a:off x="1811299" y="2857500"/>
            <a:ext cx="9343520" cy="923330"/>
          </a:xfrm>
          <a:prstGeom prst="rect">
            <a:avLst/>
          </a:prstGeom>
          <a:noFill/>
        </p:spPr>
        <p:txBody>
          <a:bodyPr wrap="none" rtlCol="0">
            <a:spAutoFit/>
          </a:bodyPr>
          <a:lstStyle/>
          <a:p>
            <a:r>
              <a:rPr lang="es-ES" dirty="0"/>
              <a:t>En este caso, la cantidad de llaves pasa por debajo del limite, el hermano no tiene para ceder </a:t>
            </a:r>
          </a:p>
          <a:p>
            <a:r>
              <a:rPr lang="es-ES" dirty="0"/>
              <a:t>Una llave, solo existe un hermano para el nodo del cual se eliminó y por tanto, todos los nodos</a:t>
            </a:r>
          </a:p>
          <a:p>
            <a:r>
              <a:rPr lang="es-ES" dirty="0"/>
              <a:t>Deben combinarse en uno que quedará como raíz.</a:t>
            </a:r>
            <a:endParaRPr lang="es-PE" dirty="0"/>
          </a:p>
        </p:txBody>
      </p:sp>
      <p:pic>
        <p:nvPicPr>
          <p:cNvPr id="8" name="Imagen 7">
            <a:extLst>
              <a:ext uri="{FF2B5EF4-FFF2-40B4-BE49-F238E27FC236}">
                <a16:creationId xmlns:a16="http://schemas.microsoft.com/office/drawing/2014/main" id="{D0DE8285-CC5C-6EF9-813A-9C5EC8074754}"/>
              </a:ext>
            </a:extLst>
          </p:cNvPr>
          <p:cNvPicPr>
            <a:picLocks noChangeAspect="1"/>
          </p:cNvPicPr>
          <p:nvPr/>
        </p:nvPicPr>
        <p:blipFill>
          <a:blip r:embed="rId3"/>
          <a:stretch>
            <a:fillRect/>
          </a:stretch>
        </p:blipFill>
        <p:spPr>
          <a:xfrm>
            <a:off x="4316140" y="4060991"/>
            <a:ext cx="3559719" cy="846519"/>
          </a:xfrm>
          <a:prstGeom prst="rect">
            <a:avLst/>
          </a:prstGeom>
        </p:spPr>
      </p:pic>
    </p:spTree>
    <p:extLst>
      <p:ext uri="{BB962C8B-B14F-4D97-AF65-F5344CB8AC3E}">
        <p14:creationId xmlns:p14="http://schemas.microsoft.com/office/powerpoint/2010/main" val="2052835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8" name="Imagen 2097157"/>
          <p:cNvPicPr>
            <a:picLocks/>
          </p:cNvPicPr>
          <p:nvPr/>
        </p:nvPicPr>
        <p:blipFill>
          <a:blip r:embed="rId2"/>
          <a:srcRect l="13296" r="12758"/>
          <a:stretch>
            <a:fillRect/>
          </a:stretch>
        </p:blipFill>
        <p:spPr>
          <a:xfrm>
            <a:off x="475861" y="1739005"/>
            <a:ext cx="5202304" cy="3960937"/>
          </a:xfrm>
          <a:prstGeom prst="rect">
            <a:avLst/>
          </a:prstGeom>
        </p:spPr>
      </p:pic>
      <p:pic>
        <p:nvPicPr>
          <p:cNvPr id="2097159" name="Imagen 2097158"/>
          <p:cNvPicPr>
            <a:picLocks/>
          </p:cNvPicPr>
          <p:nvPr/>
        </p:nvPicPr>
        <p:blipFill>
          <a:blip r:embed="rId3"/>
          <a:srcRect l="13296" r="12927"/>
          <a:stretch>
            <a:fillRect/>
          </a:stretch>
        </p:blipFill>
        <p:spPr>
          <a:xfrm>
            <a:off x="6504224" y="1739005"/>
            <a:ext cx="5154000" cy="393314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0" name="Imagen 2097159"/>
          <p:cNvPicPr>
            <a:picLocks/>
          </p:cNvPicPr>
          <p:nvPr/>
        </p:nvPicPr>
        <p:blipFill>
          <a:blip r:embed="rId2"/>
          <a:srcRect l="12911" r="12758"/>
          <a:stretch>
            <a:fillRect/>
          </a:stretch>
        </p:blipFill>
        <p:spPr>
          <a:xfrm>
            <a:off x="345080" y="1444503"/>
            <a:ext cx="5201188" cy="3939614"/>
          </a:xfrm>
          <a:prstGeom prst="rect">
            <a:avLst/>
          </a:prstGeom>
        </p:spPr>
      </p:pic>
      <p:pic>
        <p:nvPicPr>
          <p:cNvPr id="2097161" name="Imagen 2097160"/>
          <p:cNvPicPr>
            <a:picLocks/>
          </p:cNvPicPr>
          <p:nvPr/>
        </p:nvPicPr>
        <p:blipFill>
          <a:blip r:embed="rId3"/>
          <a:srcRect l="12859" r="12824"/>
          <a:stretch>
            <a:fillRect/>
          </a:stretch>
        </p:blipFill>
        <p:spPr>
          <a:xfrm>
            <a:off x="6326160" y="1444502"/>
            <a:ext cx="5208340" cy="394582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2" name="Imagen 2097161"/>
          <p:cNvPicPr>
            <a:picLocks/>
          </p:cNvPicPr>
          <p:nvPr/>
        </p:nvPicPr>
        <p:blipFill>
          <a:blip r:embed="rId2"/>
          <a:srcRect l="12475" r="13448"/>
          <a:stretch>
            <a:fillRect/>
          </a:stretch>
        </p:blipFill>
        <p:spPr>
          <a:xfrm>
            <a:off x="657420" y="1549877"/>
            <a:ext cx="4944776" cy="3758244"/>
          </a:xfrm>
          <a:prstGeom prst="rect">
            <a:avLst/>
          </a:prstGeom>
        </p:spPr>
      </p:pic>
      <p:pic>
        <p:nvPicPr>
          <p:cNvPr id="2097163" name="Imagen 2097162"/>
          <p:cNvPicPr>
            <a:picLocks/>
          </p:cNvPicPr>
          <p:nvPr/>
        </p:nvPicPr>
        <p:blipFill>
          <a:blip r:embed="rId3"/>
          <a:srcRect l="12500" r="12645"/>
          <a:stretch>
            <a:fillRect/>
          </a:stretch>
        </p:blipFill>
        <p:spPr>
          <a:xfrm>
            <a:off x="6760907" y="1549877"/>
            <a:ext cx="4969550" cy="37378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4" name="Imagen 2097163"/>
          <p:cNvPicPr>
            <a:picLocks/>
          </p:cNvPicPr>
          <p:nvPr/>
        </p:nvPicPr>
        <p:blipFill>
          <a:blip r:embed="rId2"/>
          <a:srcRect l="13380" r="13091"/>
          <a:stretch>
            <a:fillRect/>
          </a:stretch>
        </p:blipFill>
        <p:spPr>
          <a:xfrm>
            <a:off x="569924" y="1502681"/>
            <a:ext cx="4910741" cy="3852636"/>
          </a:xfrm>
          <a:prstGeom prst="rect">
            <a:avLst/>
          </a:prstGeom>
        </p:spPr>
      </p:pic>
      <p:pic>
        <p:nvPicPr>
          <p:cNvPr id="2097165" name="Imagen 2097164"/>
          <p:cNvPicPr>
            <a:picLocks/>
          </p:cNvPicPr>
          <p:nvPr/>
        </p:nvPicPr>
        <p:blipFill>
          <a:blip r:embed="rId3"/>
          <a:srcRect l="12494" r="13701"/>
          <a:stretch>
            <a:fillRect/>
          </a:stretch>
        </p:blipFill>
        <p:spPr>
          <a:xfrm>
            <a:off x="6512628" y="1502680"/>
            <a:ext cx="5100891" cy="389121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6" name="Imagen 2097165"/>
          <p:cNvPicPr>
            <a:picLocks/>
          </p:cNvPicPr>
          <p:nvPr/>
        </p:nvPicPr>
        <p:blipFill>
          <a:blip r:embed="rId2"/>
          <a:srcRect l="13117" r="12847"/>
          <a:stretch>
            <a:fillRect/>
          </a:stretch>
        </p:blipFill>
        <p:spPr>
          <a:xfrm>
            <a:off x="440844" y="1481152"/>
            <a:ext cx="5122791" cy="3895694"/>
          </a:xfrm>
          <a:prstGeom prst="rect">
            <a:avLst/>
          </a:prstGeom>
        </p:spPr>
      </p:pic>
      <p:pic>
        <p:nvPicPr>
          <p:cNvPr id="2097167" name="Imagen 2097166"/>
          <p:cNvPicPr>
            <a:picLocks/>
          </p:cNvPicPr>
          <p:nvPr/>
        </p:nvPicPr>
        <p:blipFill>
          <a:blip r:embed="rId3"/>
          <a:srcRect l="12969" t="-753" r="13442" b="753"/>
          <a:stretch>
            <a:fillRect/>
          </a:stretch>
        </p:blipFill>
        <p:spPr>
          <a:xfrm>
            <a:off x="6577481" y="1481151"/>
            <a:ext cx="5170084" cy="3955522"/>
          </a:xfrm>
          <a:prstGeom prst="rect">
            <a:avLst/>
          </a:prstGeom>
        </p:spPr>
      </p:pic>
    </p:spTree>
  </p:cSld>
  <p:clrMapOvr>
    <a:masterClrMapping/>
  </p:clrMapOvr>
</p:sld>
</file>

<file path=ppt/theme/theme1.xml><?xml version="1.0" encoding="utf-8"?>
<a:theme xmlns:a="http://schemas.openxmlformats.org/drawingml/2006/main" name="Galería">
  <a:themeElements>
    <a:clrScheme name="Galería">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ería">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ía">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957</Words>
  <Application>Microsoft Office PowerPoint</Application>
  <PresentationFormat>Panorámica</PresentationFormat>
  <Paragraphs>70</Paragraphs>
  <Slides>41</Slides>
  <Notes>0</Notes>
  <HiddenSlides>0</HiddenSlides>
  <MMClips>0</MMClips>
  <ScaleCrop>false</ScaleCrop>
  <HeadingPairs>
    <vt:vector size="4" baseType="variant">
      <vt:variant>
        <vt:lpstr>Tema</vt:lpstr>
      </vt:variant>
      <vt:variant>
        <vt:i4>1</vt:i4>
      </vt:variant>
      <vt:variant>
        <vt:lpstr>Títulos de diapositiva</vt:lpstr>
      </vt:variant>
      <vt:variant>
        <vt:i4>41</vt:i4>
      </vt:variant>
    </vt:vector>
  </HeadingPairs>
  <TitlesOfParts>
    <vt:vector size="42" baseType="lpstr">
      <vt:lpstr>Galería</vt:lpstr>
      <vt:lpstr>ARBOL B</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ARBOL B+</vt:lpstr>
      <vt:lpstr>Presentación de PowerPoint</vt:lpstr>
      <vt:lpstr>características</vt:lpstr>
      <vt:lpstr>inserción</vt:lpstr>
      <vt:lpstr>Presentación de PowerPoint</vt:lpstr>
      <vt:lpstr>Presentación de PowerPoint</vt:lpstr>
      <vt:lpstr>Presentación de PowerPoint</vt:lpstr>
      <vt:lpstr>eliminación</vt:lpstr>
      <vt:lpstr>Presentación de PowerPoint</vt:lpstr>
      <vt:lpstr>Presentación de PowerPoint</vt:lpstr>
      <vt:lpstr>Presentación de PowerPoint</vt:lpstr>
      <vt:lpstr>Presentación de PowerPoint</vt:lpstr>
      <vt:lpstr>ARBOL B*</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ARBOL B+</dc:title>
  <dc:creator>Asus</dc:creator>
  <cp:lastModifiedBy>yesicaing74@gmail.com</cp:lastModifiedBy>
  <cp:revision>2</cp:revision>
  <dcterms:created xsi:type="dcterms:W3CDTF">2022-12-08T12:13:59Z</dcterms:created>
  <dcterms:modified xsi:type="dcterms:W3CDTF">2022-12-12T15:14:37Z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fa193b98751d40b7b4a232e43b3b461b</vt:lpwstr>
  </property>
</Properties>
</file>